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Catamaran"/>
      <p:regular r:id="rId30"/>
      <p:bold r:id="rId31"/>
    </p:embeddedFont>
    <p:embeddedFont>
      <p:font typeface="Roboto"/>
      <p:regular r:id="rId32"/>
      <p:bold r:id="rId33"/>
      <p:italic r:id="rId34"/>
      <p:boldItalic r:id="rId35"/>
    </p:embeddedFont>
    <p:embeddedFont>
      <p:font typeface="Fira Sans Extra Condensed Medium"/>
      <p:regular r:id="rId36"/>
      <p:bold r:id="rId37"/>
      <p:italic r:id="rId38"/>
      <p:boldItalic r:id="rId39"/>
    </p:embeddedFont>
    <p:embeddedFont>
      <p:font typeface="Livvic"/>
      <p:regular r:id="rId40"/>
      <p:bold r:id="rId41"/>
      <p:italic r:id="rId42"/>
      <p:boldItalic r:id="rId43"/>
    </p:embeddedFont>
    <p:embeddedFont>
      <p:font typeface="Catamaran SemiBold"/>
      <p:regular r:id="rId44"/>
      <p:bold r:id="rId45"/>
    </p:embeddedFont>
    <p:embeddedFont>
      <p:font typeface="Catamaran Light"/>
      <p:regular r:id="rId46"/>
      <p:bold r:id="rId47"/>
    </p:embeddedFont>
    <p:embeddedFont>
      <p:font typeface="Catamaran Medium"/>
      <p:regular r:id="rId48"/>
      <p:bold r:id="rId49"/>
    </p:embeddedFont>
    <p:embeddedFont>
      <p:font typeface="Catamaran Black"/>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ivvic-regular.fntdata"/><Relationship Id="rId42" Type="http://schemas.openxmlformats.org/officeDocument/2006/relationships/font" Target="fonts/Livvic-italic.fntdata"/><Relationship Id="rId41" Type="http://schemas.openxmlformats.org/officeDocument/2006/relationships/font" Target="fonts/Livvic-bold.fntdata"/><Relationship Id="rId44" Type="http://schemas.openxmlformats.org/officeDocument/2006/relationships/font" Target="fonts/CatamaranSemiBold-regular.fntdata"/><Relationship Id="rId43" Type="http://schemas.openxmlformats.org/officeDocument/2006/relationships/font" Target="fonts/Livvic-boldItalic.fntdata"/><Relationship Id="rId46" Type="http://schemas.openxmlformats.org/officeDocument/2006/relationships/font" Target="fonts/CatamaranLight-regular.fntdata"/><Relationship Id="rId45" Type="http://schemas.openxmlformats.org/officeDocument/2006/relationships/font" Target="fonts/CatamaranSemiBo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CatamaranMedium-regular.fntdata"/><Relationship Id="rId47" Type="http://schemas.openxmlformats.org/officeDocument/2006/relationships/font" Target="fonts/CatamaranLight-bold.fntdata"/><Relationship Id="rId49" Type="http://schemas.openxmlformats.org/officeDocument/2006/relationships/font" Target="fonts/CatamaranMedium-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atamaran-bold.fntdata"/><Relationship Id="rId30" Type="http://schemas.openxmlformats.org/officeDocument/2006/relationships/font" Target="fonts/Catamaran-regular.fntdata"/><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FiraSansExtraCondensedMedium-bold.fntdata"/><Relationship Id="rId36" Type="http://schemas.openxmlformats.org/officeDocument/2006/relationships/font" Target="fonts/FiraSansExtraCondensedMedium-regular.fntdata"/><Relationship Id="rId39" Type="http://schemas.openxmlformats.org/officeDocument/2006/relationships/font" Target="fonts/FiraSansExtraCondensedMedium-boldItalic.fntdata"/><Relationship Id="rId38" Type="http://schemas.openxmlformats.org/officeDocument/2006/relationships/font" Target="fonts/FiraSansExtraCondensedMedium-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schemas.openxmlformats.org/officeDocument/2006/relationships/font" Target="fonts/CatamaranBlack-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2efcd641f9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22efcd641f9_5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2efcd641f9_5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22efcd641f9_5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2efcd641f9_5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22efcd641f9_5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software description likhna he?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2efcd641f9_5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22efcd641f9_5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2efcd641f9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22efcd641f9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2efcd641f9_6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22efcd641f9_6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2efcd641f9_5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22efcd641f9_5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2efcd641f9_5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2efcd641f9_5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2efcd641f9_5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22efcd641f9_5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2efcd641f9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22efcd641f9_6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rgbClr val="3C4043"/>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2efc4db55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22efc4db55f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rgbClr val="3C4043"/>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2efcd641f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22efcd641f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2efcd641f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22efcd641f9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2efcd641f9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22efcd641f9_5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None/>
              <a:defRPr>
                <a:solidFill>
                  <a:srgbClr val="000000"/>
                </a:solidFill>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60" name="Shape 60"/>
        <p:cNvGrpSpPr/>
        <p:nvPr/>
      </p:nvGrpSpPr>
      <p:grpSpPr>
        <a:xfrm>
          <a:off x="0" y="0"/>
          <a:ext cx="0" cy="0"/>
          <a:chOff x="0" y="0"/>
          <a:chExt cx="0" cy="0"/>
        </a:xfrm>
      </p:grpSpPr>
      <p:sp>
        <p:nvSpPr>
          <p:cNvPr id="61" name="Google Shape;61;p11"/>
          <p:cNvSpPr txBox="1"/>
          <p:nvPr>
            <p:ph idx="1" type="subTitle"/>
          </p:nvPr>
        </p:nvSpPr>
        <p:spPr>
          <a:xfrm flipH="1">
            <a:off x="4189625" y="3380460"/>
            <a:ext cx="2951400" cy="295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62" name="Google Shape;62;p11"/>
          <p:cNvSpPr txBox="1"/>
          <p:nvPr>
            <p:ph type="ctrTitle"/>
          </p:nvPr>
        </p:nvSpPr>
        <p:spPr>
          <a:xfrm rot="5400000">
            <a:off x="6612409" y="1752564"/>
            <a:ext cx="2888100" cy="897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3" name="Shape 63"/>
        <p:cNvGrpSpPr/>
        <p:nvPr/>
      </p:nvGrpSpPr>
      <p:grpSpPr>
        <a:xfrm>
          <a:off x="0" y="0"/>
          <a:ext cx="0" cy="0"/>
          <a:chOff x="0" y="0"/>
          <a:chExt cx="0" cy="0"/>
        </a:xfrm>
      </p:grpSpPr>
      <p:sp>
        <p:nvSpPr>
          <p:cNvPr id="64" name="Google Shape;64;p12"/>
          <p:cNvSpPr txBox="1"/>
          <p:nvPr>
            <p:ph type="title"/>
          </p:nvPr>
        </p:nvSpPr>
        <p:spPr>
          <a:xfrm>
            <a:off x="3200250" y="1742750"/>
            <a:ext cx="274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600"/>
            </a:lvl1pPr>
            <a:lvl2pPr lvl="1" algn="ctr">
              <a:lnSpc>
                <a:spcPct val="100000"/>
              </a:lnSpc>
              <a:spcBef>
                <a:spcPts val="0"/>
              </a:spcBef>
              <a:spcAft>
                <a:spcPts val="0"/>
              </a:spcAft>
              <a:buSzPts val="2800"/>
              <a:buNone/>
              <a:defRPr sz="3600">
                <a:latin typeface="Catamaran Light"/>
                <a:ea typeface="Catamaran Light"/>
                <a:cs typeface="Catamaran Light"/>
                <a:sym typeface="Catamaran Light"/>
              </a:defRPr>
            </a:lvl2pPr>
            <a:lvl3pPr lvl="2" algn="ctr">
              <a:lnSpc>
                <a:spcPct val="100000"/>
              </a:lnSpc>
              <a:spcBef>
                <a:spcPts val="0"/>
              </a:spcBef>
              <a:spcAft>
                <a:spcPts val="0"/>
              </a:spcAft>
              <a:buSzPts val="2800"/>
              <a:buNone/>
              <a:defRPr sz="3600">
                <a:latin typeface="Catamaran Light"/>
                <a:ea typeface="Catamaran Light"/>
                <a:cs typeface="Catamaran Light"/>
                <a:sym typeface="Catamaran Light"/>
              </a:defRPr>
            </a:lvl3pPr>
            <a:lvl4pPr lvl="3" algn="ctr">
              <a:lnSpc>
                <a:spcPct val="100000"/>
              </a:lnSpc>
              <a:spcBef>
                <a:spcPts val="0"/>
              </a:spcBef>
              <a:spcAft>
                <a:spcPts val="0"/>
              </a:spcAft>
              <a:buSzPts val="2800"/>
              <a:buNone/>
              <a:defRPr sz="3600">
                <a:latin typeface="Catamaran Light"/>
                <a:ea typeface="Catamaran Light"/>
                <a:cs typeface="Catamaran Light"/>
                <a:sym typeface="Catamaran Light"/>
              </a:defRPr>
            </a:lvl4pPr>
            <a:lvl5pPr lvl="4" algn="ctr">
              <a:lnSpc>
                <a:spcPct val="100000"/>
              </a:lnSpc>
              <a:spcBef>
                <a:spcPts val="0"/>
              </a:spcBef>
              <a:spcAft>
                <a:spcPts val="0"/>
              </a:spcAft>
              <a:buSzPts val="2800"/>
              <a:buNone/>
              <a:defRPr sz="3600">
                <a:latin typeface="Catamaran Light"/>
                <a:ea typeface="Catamaran Light"/>
                <a:cs typeface="Catamaran Light"/>
                <a:sym typeface="Catamaran Light"/>
              </a:defRPr>
            </a:lvl5pPr>
            <a:lvl6pPr lvl="5" algn="ctr">
              <a:lnSpc>
                <a:spcPct val="100000"/>
              </a:lnSpc>
              <a:spcBef>
                <a:spcPts val="0"/>
              </a:spcBef>
              <a:spcAft>
                <a:spcPts val="0"/>
              </a:spcAft>
              <a:buSzPts val="2800"/>
              <a:buNone/>
              <a:defRPr sz="3600">
                <a:latin typeface="Catamaran Light"/>
                <a:ea typeface="Catamaran Light"/>
                <a:cs typeface="Catamaran Light"/>
                <a:sym typeface="Catamaran Light"/>
              </a:defRPr>
            </a:lvl6pPr>
            <a:lvl7pPr lvl="6" algn="ctr">
              <a:lnSpc>
                <a:spcPct val="100000"/>
              </a:lnSpc>
              <a:spcBef>
                <a:spcPts val="0"/>
              </a:spcBef>
              <a:spcAft>
                <a:spcPts val="0"/>
              </a:spcAft>
              <a:buSzPts val="2800"/>
              <a:buNone/>
              <a:defRPr sz="3600">
                <a:latin typeface="Catamaran Light"/>
                <a:ea typeface="Catamaran Light"/>
                <a:cs typeface="Catamaran Light"/>
                <a:sym typeface="Catamaran Light"/>
              </a:defRPr>
            </a:lvl7pPr>
            <a:lvl8pPr lvl="7" algn="ctr">
              <a:lnSpc>
                <a:spcPct val="100000"/>
              </a:lnSpc>
              <a:spcBef>
                <a:spcPts val="0"/>
              </a:spcBef>
              <a:spcAft>
                <a:spcPts val="0"/>
              </a:spcAft>
              <a:buSzPts val="2800"/>
              <a:buNone/>
              <a:defRPr sz="3600">
                <a:latin typeface="Catamaran Light"/>
                <a:ea typeface="Catamaran Light"/>
                <a:cs typeface="Catamaran Light"/>
                <a:sym typeface="Catamaran Light"/>
              </a:defRPr>
            </a:lvl8pPr>
            <a:lvl9pPr lvl="8" algn="ctr">
              <a:lnSpc>
                <a:spcPct val="100000"/>
              </a:lnSpc>
              <a:spcBef>
                <a:spcPts val="0"/>
              </a:spcBef>
              <a:spcAft>
                <a:spcPts val="0"/>
              </a:spcAft>
              <a:buSzPts val="2800"/>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5" name="Shape 65"/>
        <p:cNvGrpSpPr/>
        <p:nvPr/>
      </p:nvGrpSpPr>
      <p:grpSpPr>
        <a:xfrm>
          <a:off x="0" y="0"/>
          <a:ext cx="0" cy="0"/>
          <a:chOff x="0" y="0"/>
          <a:chExt cx="0" cy="0"/>
        </a:xfrm>
      </p:grpSpPr>
      <p:sp>
        <p:nvSpPr>
          <p:cNvPr id="66" name="Google Shape;66;p13"/>
          <p:cNvSpPr txBox="1"/>
          <p:nvPr>
            <p:ph type="ctrTitle"/>
          </p:nvPr>
        </p:nvSpPr>
        <p:spPr>
          <a:xfrm>
            <a:off x="769725" y="1310050"/>
            <a:ext cx="34302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7" name="Google Shape;67;p13"/>
          <p:cNvSpPr txBox="1"/>
          <p:nvPr>
            <p:ph idx="2" type="title"/>
          </p:nvPr>
        </p:nvSpPr>
        <p:spPr>
          <a:xfrm rot="5400000">
            <a:off x="7142178" y="3570226"/>
            <a:ext cx="1738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6000"/>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8" name="Shape 68"/>
        <p:cNvGrpSpPr/>
        <p:nvPr/>
      </p:nvGrpSpPr>
      <p:grpSpPr>
        <a:xfrm>
          <a:off x="0" y="0"/>
          <a:ext cx="0" cy="0"/>
          <a:chOff x="0" y="0"/>
          <a:chExt cx="0" cy="0"/>
        </a:xfrm>
      </p:grpSpPr>
      <p:sp>
        <p:nvSpPr>
          <p:cNvPr id="69" name="Google Shape;69;p14"/>
          <p:cNvSpPr txBox="1"/>
          <p:nvPr>
            <p:ph type="ctrTitle"/>
          </p:nvPr>
        </p:nvSpPr>
        <p:spPr>
          <a:xfrm>
            <a:off x="656422" y="1394416"/>
            <a:ext cx="188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70" name="Google Shape;70;p14"/>
          <p:cNvSpPr txBox="1"/>
          <p:nvPr>
            <p:ph idx="1" type="subTitle"/>
          </p:nvPr>
        </p:nvSpPr>
        <p:spPr>
          <a:xfrm>
            <a:off x="656425" y="1886725"/>
            <a:ext cx="15639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71" name="Google Shape;71;p14"/>
          <p:cNvSpPr txBox="1"/>
          <p:nvPr>
            <p:ph idx="2" type="ctrTitle"/>
          </p:nvPr>
        </p:nvSpPr>
        <p:spPr>
          <a:xfrm>
            <a:off x="2650710" y="1394416"/>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2" name="Google Shape;72;p14"/>
          <p:cNvSpPr txBox="1"/>
          <p:nvPr>
            <p:ph idx="3" type="subTitle"/>
          </p:nvPr>
        </p:nvSpPr>
        <p:spPr>
          <a:xfrm>
            <a:off x="2610700" y="1886725"/>
            <a:ext cx="19614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73" name="Google Shape;73;p14"/>
          <p:cNvSpPr txBox="1"/>
          <p:nvPr>
            <p:ph idx="4" type="ctrTitle"/>
          </p:nvPr>
        </p:nvSpPr>
        <p:spPr>
          <a:xfrm>
            <a:off x="4638106" y="1394416"/>
            <a:ext cx="18813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74" name="Google Shape;74;p14"/>
          <p:cNvSpPr txBox="1"/>
          <p:nvPr>
            <p:ph idx="5" type="subTitle"/>
          </p:nvPr>
        </p:nvSpPr>
        <p:spPr>
          <a:xfrm>
            <a:off x="4878076" y="1886725"/>
            <a:ext cx="16482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75" name="Google Shape;75;p14"/>
          <p:cNvSpPr txBox="1"/>
          <p:nvPr>
            <p:ph idx="6" type="ctrTitle"/>
          </p:nvPr>
        </p:nvSpPr>
        <p:spPr>
          <a:xfrm rot="5400000">
            <a:off x="6865575" y="1466125"/>
            <a:ext cx="25530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6" name="Google Shape;76;p14"/>
          <p:cNvSpPr txBox="1"/>
          <p:nvPr>
            <p:ph idx="7" type="ctrTitle"/>
          </p:nvPr>
        </p:nvSpPr>
        <p:spPr>
          <a:xfrm>
            <a:off x="656422" y="3367816"/>
            <a:ext cx="188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77" name="Google Shape;77;p14"/>
          <p:cNvSpPr txBox="1"/>
          <p:nvPr>
            <p:ph idx="8" type="subTitle"/>
          </p:nvPr>
        </p:nvSpPr>
        <p:spPr>
          <a:xfrm>
            <a:off x="656425" y="3860125"/>
            <a:ext cx="15639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78" name="Google Shape;78;p14"/>
          <p:cNvSpPr txBox="1"/>
          <p:nvPr>
            <p:ph idx="9" type="ctrTitle"/>
          </p:nvPr>
        </p:nvSpPr>
        <p:spPr>
          <a:xfrm>
            <a:off x="2650710" y="3367816"/>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9" name="Google Shape;79;p14"/>
          <p:cNvSpPr txBox="1"/>
          <p:nvPr>
            <p:ph idx="13" type="subTitle"/>
          </p:nvPr>
        </p:nvSpPr>
        <p:spPr>
          <a:xfrm>
            <a:off x="2610700" y="3860125"/>
            <a:ext cx="19614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80" name="Google Shape;80;p14"/>
          <p:cNvSpPr txBox="1"/>
          <p:nvPr>
            <p:ph idx="14" type="ctrTitle"/>
          </p:nvPr>
        </p:nvSpPr>
        <p:spPr>
          <a:xfrm>
            <a:off x="4638106" y="3367816"/>
            <a:ext cx="18813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81" name="Google Shape;81;p14"/>
          <p:cNvSpPr txBox="1"/>
          <p:nvPr>
            <p:ph idx="15" type="subTitle"/>
          </p:nvPr>
        </p:nvSpPr>
        <p:spPr>
          <a:xfrm>
            <a:off x="4878076" y="3860125"/>
            <a:ext cx="16482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100"/>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90" name="Google Shape;90;p16"/>
          <p:cNvSpPr txBox="1"/>
          <p:nvPr>
            <p:ph type="ctrTitle"/>
          </p:nvPr>
        </p:nvSpPr>
        <p:spPr>
          <a:xfrm rot="5400000">
            <a:off x="7241489" y="1041025"/>
            <a:ext cx="17028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000">
                <a:solidFill>
                  <a:srgbClr val="000000"/>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solidFill>
                  <a:srgbClr val="000000"/>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solidFill>
                  <a:srgbClr val="000000"/>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000">
                <a:solidFill>
                  <a:srgbClr val="000000"/>
                </a:solidFill>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Clr>
                <a:schemeClr val="lt1"/>
              </a:buClr>
              <a:buSzPts val="1200"/>
              <a:buNone/>
              <a:defRPr>
                <a:solidFill>
                  <a:schemeClr val="lt1"/>
                </a:solidFill>
              </a:defRPr>
            </a:lvl2pPr>
            <a:lvl3pPr lvl="2" algn="l">
              <a:lnSpc>
                <a:spcPct val="100000"/>
              </a:lnSpc>
              <a:spcBef>
                <a:spcPts val="0"/>
              </a:spcBef>
              <a:spcAft>
                <a:spcPts val="0"/>
              </a:spcAft>
              <a:buClr>
                <a:schemeClr val="lt1"/>
              </a:buClr>
              <a:buSzPts val="1200"/>
              <a:buNone/>
              <a:defRPr>
                <a:solidFill>
                  <a:schemeClr val="lt1"/>
                </a:solidFill>
              </a:defRPr>
            </a:lvl3pPr>
            <a:lvl4pPr lvl="3" algn="l">
              <a:lnSpc>
                <a:spcPct val="100000"/>
              </a:lnSpc>
              <a:spcBef>
                <a:spcPts val="0"/>
              </a:spcBef>
              <a:spcAft>
                <a:spcPts val="0"/>
              </a:spcAft>
              <a:buClr>
                <a:schemeClr val="lt1"/>
              </a:buClr>
              <a:buSzPts val="1200"/>
              <a:buNone/>
              <a:defRPr>
                <a:solidFill>
                  <a:schemeClr val="lt1"/>
                </a:solidFill>
              </a:defRPr>
            </a:lvl4pPr>
            <a:lvl5pPr lvl="4" algn="l">
              <a:lnSpc>
                <a:spcPct val="100000"/>
              </a:lnSpc>
              <a:spcBef>
                <a:spcPts val="0"/>
              </a:spcBef>
              <a:spcAft>
                <a:spcPts val="0"/>
              </a:spcAft>
              <a:buClr>
                <a:schemeClr val="lt1"/>
              </a:buClr>
              <a:buSzPts val="1200"/>
              <a:buNone/>
              <a:defRPr>
                <a:solidFill>
                  <a:schemeClr val="lt1"/>
                </a:solidFill>
              </a:defRPr>
            </a:lvl5pPr>
            <a:lvl6pPr lvl="5" algn="l">
              <a:lnSpc>
                <a:spcPct val="100000"/>
              </a:lnSpc>
              <a:spcBef>
                <a:spcPts val="0"/>
              </a:spcBef>
              <a:spcAft>
                <a:spcPts val="0"/>
              </a:spcAft>
              <a:buClr>
                <a:schemeClr val="lt1"/>
              </a:buClr>
              <a:buSzPts val="1200"/>
              <a:buNone/>
              <a:defRPr>
                <a:solidFill>
                  <a:schemeClr val="lt1"/>
                </a:solidFill>
              </a:defRPr>
            </a:lvl6pPr>
            <a:lvl7pPr lvl="6" algn="l">
              <a:lnSpc>
                <a:spcPct val="100000"/>
              </a:lnSpc>
              <a:spcBef>
                <a:spcPts val="0"/>
              </a:spcBef>
              <a:spcAft>
                <a:spcPts val="0"/>
              </a:spcAft>
              <a:buClr>
                <a:schemeClr val="lt1"/>
              </a:buClr>
              <a:buSzPts val="1200"/>
              <a:buNone/>
              <a:defRPr>
                <a:solidFill>
                  <a:schemeClr val="lt1"/>
                </a:solidFill>
              </a:defRPr>
            </a:lvl7pPr>
            <a:lvl8pPr lvl="7" algn="l">
              <a:lnSpc>
                <a:spcPct val="100000"/>
              </a:lnSpc>
              <a:spcBef>
                <a:spcPts val="0"/>
              </a:spcBef>
              <a:spcAft>
                <a:spcPts val="0"/>
              </a:spcAft>
              <a:buClr>
                <a:schemeClr val="lt1"/>
              </a:buClr>
              <a:buSzPts val="1200"/>
              <a:buNone/>
              <a:defRPr>
                <a:solidFill>
                  <a:schemeClr val="lt1"/>
                </a:solidFill>
              </a:defRPr>
            </a:lvl8pPr>
            <a:lvl9pPr lvl="8" algn="l">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000000"/>
              </a:buClr>
              <a:buSzPts val="1200"/>
              <a:buChar char="●"/>
              <a:defRPr>
                <a:solidFill>
                  <a:srgbClr val="000000"/>
                </a:solidFill>
              </a:defRPr>
            </a:lvl1pPr>
            <a:lvl2pPr indent="-304800" lvl="1" marL="914400" algn="l">
              <a:lnSpc>
                <a:spcPct val="115000"/>
              </a:lnSpc>
              <a:spcBef>
                <a:spcPts val="1600"/>
              </a:spcBef>
              <a:spcAft>
                <a:spcPts val="0"/>
              </a:spcAft>
              <a:buClr>
                <a:srgbClr val="000000"/>
              </a:buClr>
              <a:buSzPts val="1200"/>
              <a:buChar char="○"/>
              <a:defRPr>
                <a:solidFill>
                  <a:srgbClr val="000000"/>
                </a:solidFill>
              </a:defRPr>
            </a:lvl2pPr>
            <a:lvl3pPr indent="-304800" lvl="2" marL="1371600" algn="l">
              <a:lnSpc>
                <a:spcPct val="115000"/>
              </a:lnSpc>
              <a:spcBef>
                <a:spcPts val="1600"/>
              </a:spcBef>
              <a:spcAft>
                <a:spcPts val="0"/>
              </a:spcAft>
              <a:buClr>
                <a:srgbClr val="000000"/>
              </a:buClr>
              <a:buSzPts val="1200"/>
              <a:buChar char="■"/>
              <a:defRPr>
                <a:solidFill>
                  <a:srgbClr val="000000"/>
                </a:solidFill>
              </a:defRPr>
            </a:lvl3pPr>
            <a:lvl4pPr indent="-304800" lvl="3" marL="1828800" algn="l">
              <a:lnSpc>
                <a:spcPct val="115000"/>
              </a:lnSpc>
              <a:spcBef>
                <a:spcPts val="1600"/>
              </a:spcBef>
              <a:spcAft>
                <a:spcPts val="0"/>
              </a:spcAft>
              <a:buClr>
                <a:srgbClr val="000000"/>
              </a:buClr>
              <a:buSzPts val="1200"/>
              <a:buChar char="●"/>
              <a:defRPr>
                <a:solidFill>
                  <a:srgbClr val="000000"/>
                </a:solidFill>
              </a:defRPr>
            </a:lvl4pPr>
            <a:lvl5pPr indent="-304800" lvl="4" marL="2286000" algn="l">
              <a:lnSpc>
                <a:spcPct val="115000"/>
              </a:lnSpc>
              <a:spcBef>
                <a:spcPts val="1600"/>
              </a:spcBef>
              <a:spcAft>
                <a:spcPts val="0"/>
              </a:spcAft>
              <a:buClr>
                <a:srgbClr val="000000"/>
              </a:buClr>
              <a:buSzPts val="1200"/>
              <a:buChar char="○"/>
              <a:defRPr>
                <a:solidFill>
                  <a:srgbClr val="000000"/>
                </a:solidFill>
              </a:defRPr>
            </a:lvl5pPr>
            <a:lvl6pPr indent="-304800" lvl="5" marL="2743200" algn="l">
              <a:lnSpc>
                <a:spcPct val="115000"/>
              </a:lnSpc>
              <a:spcBef>
                <a:spcPts val="1600"/>
              </a:spcBef>
              <a:spcAft>
                <a:spcPts val="0"/>
              </a:spcAft>
              <a:buClr>
                <a:srgbClr val="000000"/>
              </a:buClr>
              <a:buSzPts val="1200"/>
              <a:buChar char="■"/>
              <a:defRPr>
                <a:solidFill>
                  <a:srgbClr val="000000"/>
                </a:solidFill>
              </a:defRPr>
            </a:lvl6pPr>
            <a:lvl7pPr indent="-304800" lvl="6" marL="3200400" algn="l">
              <a:lnSpc>
                <a:spcPct val="115000"/>
              </a:lnSpc>
              <a:spcBef>
                <a:spcPts val="1600"/>
              </a:spcBef>
              <a:spcAft>
                <a:spcPts val="0"/>
              </a:spcAft>
              <a:buClr>
                <a:srgbClr val="000000"/>
              </a:buClr>
              <a:buSzPts val="1200"/>
              <a:buChar char="●"/>
              <a:defRPr>
                <a:solidFill>
                  <a:srgbClr val="000000"/>
                </a:solidFill>
              </a:defRPr>
            </a:lvl7pPr>
            <a:lvl8pPr indent="-304800" lvl="7" marL="3657600" algn="l">
              <a:lnSpc>
                <a:spcPct val="115000"/>
              </a:lnSpc>
              <a:spcBef>
                <a:spcPts val="1600"/>
              </a:spcBef>
              <a:spcAft>
                <a:spcPts val="0"/>
              </a:spcAft>
              <a:buClr>
                <a:srgbClr val="000000"/>
              </a:buClr>
              <a:buSzPts val="1200"/>
              <a:buChar char="○"/>
              <a:defRPr>
                <a:solidFill>
                  <a:srgbClr val="000000"/>
                </a:solidFill>
              </a:defRPr>
            </a:lvl8pPr>
            <a:lvl9pPr indent="-304800" lvl="8" marL="4114800" algn="l">
              <a:lnSpc>
                <a:spcPct val="115000"/>
              </a:lnSpc>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11" name="Shape 11"/>
        <p:cNvGrpSpPr/>
        <p:nvPr/>
      </p:nvGrpSpPr>
      <p:grpSpPr>
        <a:xfrm>
          <a:off x="0" y="0"/>
          <a:ext cx="0" cy="0"/>
          <a:chOff x="0" y="0"/>
          <a:chExt cx="0" cy="0"/>
        </a:xfrm>
      </p:grpSpPr>
      <p:sp>
        <p:nvSpPr>
          <p:cNvPr id="12" name="Google Shape;12;p3"/>
          <p:cNvSpPr txBox="1"/>
          <p:nvPr>
            <p:ph type="ctrTitle"/>
          </p:nvPr>
        </p:nvSpPr>
        <p:spPr>
          <a:xfrm rot="5400000">
            <a:off x="6603595" y="1930225"/>
            <a:ext cx="3481200" cy="48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000000"/>
              </a:buClr>
              <a:buSzPts val="1200"/>
              <a:buChar char="●"/>
              <a:defRPr>
                <a:solidFill>
                  <a:srgbClr val="000000"/>
                </a:solidFill>
              </a:defRPr>
            </a:lvl1pPr>
            <a:lvl2pPr indent="-304800" lvl="1" marL="914400" algn="l">
              <a:lnSpc>
                <a:spcPct val="115000"/>
              </a:lnSpc>
              <a:spcBef>
                <a:spcPts val="1600"/>
              </a:spcBef>
              <a:spcAft>
                <a:spcPts val="0"/>
              </a:spcAft>
              <a:buClr>
                <a:srgbClr val="000000"/>
              </a:buClr>
              <a:buSzPts val="1200"/>
              <a:buChar char="○"/>
              <a:defRPr>
                <a:solidFill>
                  <a:srgbClr val="000000"/>
                </a:solidFill>
              </a:defRPr>
            </a:lvl2pPr>
            <a:lvl3pPr indent="-304800" lvl="2" marL="1371600" algn="l">
              <a:lnSpc>
                <a:spcPct val="115000"/>
              </a:lnSpc>
              <a:spcBef>
                <a:spcPts val="1600"/>
              </a:spcBef>
              <a:spcAft>
                <a:spcPts val="0"/>
              </a:spcAft>
              <a:buClr>
                <a:srgbClr val="000000"/>
              </a:buClr>
              <a:buSzPts val="1200"/>
              <a:buChar char="■"/>
              <a:defRPr>
                <a:solidFill>
                  <a:srgbClr val="000000"/>
                </a:solidFill>
              </a:defRPr>
            </a:lvl3pPr>
            <a:lvl4pPr indent="-304800" lvl="3" marL="1828800" algn="l">
              <a:lnSpc>
                <a:spcPct val="115000"/>
              </a:lnSpc>
              <a:spcBef>
                <a:spcPts val="1600"/>
              </a:spcBef>
              <a:spcAft>
                <a:spcPts val="0"/>
              </a:spcAft>
              <a:buClr>
                <a:srgbClr val="000000"/>
              </a:buClr>
              <a:buSzPts val="1200"/>
              <a:buChar char="●"/>
              <a:defRPr>
                <a:solidFill>
                  <a:srgbClr val="000000"/>
                </a:solidFill>
              </a:defRPr>
            </a:lvl4pPr>
            <a:lvl5pPr indent="-304800" lvl="4" marL="2286000" algn="l">
              <a:lnSpc>
                <a:spcPct val="115000"/>
              </a:lnSpc>
              <a:spcBef>
                <a:spcPts val="1600"/>
              </a:spcBef>
              <a:spcAft>
                <a:spcPts val="0"/>
              </a:spcAft>
              <a:buClr>
                <a:srgbClr val="000000"/>
              </a:buClr>
              <a:buSzPts val="1200"/>
              <a:buChar char="○"/>
              <a:defRPr>
                <a:solidFill>
                  <a:srgbClr val="000000"/>
                </a:solidFill>
              </a:defRPr>
            </a:lvl5pPr>
            <a:lvl6pPr indent="-304800" lvl="5" marL="2743200" algn="l">
              <a:lnSpc>
                <a:spcPct val="115000"/>
              </a:lnSpc>
              <a:spcBef>
                <a:spcPts val="1600"/>
              </a:spcBef>
              <a:spcAft>
                <a:spcPts val="0"/>
              </a:spcAft>
              <a:buClr>
                <a:srgbClr val="000000"/>
              </a:buClr>
              <a:buSzPts val="1200"/>
              <a:buChar char="■"/>
              <a:defRPr>
                <a:solidFill>
                  <a:srgbClr val="000000"/>
                </a:solidFill>
              </a:defRPr>
            </a:lvl6pPr>
            <a:lvl7pPr indent="-304800" lvl="6" marL="3200400" algn="l">
              <a:lnSpc>
                <a:spcPct val="115000"/>
              </a:lnSpc>
              <a:spcBef>
                <a:spcPts val="1600"/>
              </a:spcBef>
              <a:spcAft>
                <a:spcPts val="0"/>
              </a:spcAft>
              <a:buClr>
                <a:srgbClr val="000000"/>
              </a:buClr>
              <a:buSzPts val="1200"/>
              <a:buChar char="●"/>
              <a:defRPr>
                <a:solidFill>
                  <a:srgbClr val="000000"/>
                </a:solidFill>
              </a:defRPr>
            </a:lvl7pPr>
            <a:lvl8pPr indent="-304800" lvl="7" marL="3657600" algn="l">
              <a:lnSpc>
                <a:spcPct val="115000"/>
              </a:lnSpc>
              <a:spcBef>
                <a:spcPts val="1600"/>
              </a:spcBef>
              <a:spcAft>
                <a:spcPts val="0"/>
              </a:spcAft>
              <a:buClr>
                <a:srgbClr val="000000"/>
              </a:buClr>
              <a:buSzPts val="1200"/>
              <a:buChar char="○"/>
              <a:defRPr>
                <a:solidFill>
                  <a:srgbClr val="000000"/>
                </a:solidFill>
              </a:defRPr>
            </a:lvl8pPr>
            <a:lvl9pPr indent="-304800" lvl="8" marL="4114800" algn="l">
              <a:lnSpc>
                <a:spcPct val="115000"/>
              </a:lnSpc>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Clr>
                <a:schemeClr val="lt1"/>
              </a:buClr>
              <a:buSzPts val="1200"/>
              <a:buNone/>
              <a:defRPr>
                <a:solidFill>
                  <a:schemeClr val="lt1"/>
                </a:solidFill>
              </a:defRPr>
            </a:lvl2pPr>
            <a:lvl3pPr lvl="2" algn="l">
              <a:lnSpc>
                <a:spcPct val="100000"/>
              </a:lnSpc>
              <a:spcBef>
                <a:spcPts val="0"/>
              </a:spcBef>
              <a:spcAft>
                <a:spcPts val="0"/>
              </a:spcAft>
              <a:buClr>
                <a:schemeClr val="lt1"/>
              </a:buClr>
              <a:buSzPts val="1200"/>
              <a:buNone/>
              <a:defRPr>
                <a:solidFill>
                  <a:schemeClr val="lt1"/>
                </a:solidFill>
              </a:defRPr>
            </a:lvl3pPr>
            <a:lvl4pPr lvl="3" algn="l">
              <a:lnSpc>
                <a:spcPct val="100000"/>
              </a:lnSpc>
              <a:spcBef>
                <a:spcPts val="0"/>
              </a:spcBef>
              <a:spcAft>
                <a:spcPts val="0"/>
              </a:spcAft>
              <a:buClr>
                <a:schemeClr val="lt1"/>
              </a:buClr>
              <a:buSzPts val="1200"/>
              <a:buNone/>
              <a:defRPr>
                <a:solidFill>
                  <a:schemeClr val="lt1"/>
                </a:solidFill>
              </a:defRPr>
            </a:lvl4pPr>
            <a:lvl5pPr lvl="4" algn="l">
              <a:lnSpc>
                <a:spcPct val="100000"/>
              </a:lnSpc>
              <a:spcBef>
                <a:spcPts val="0"/>
              </a:spcBef>
              <a:spcAft>
                <a:spcPts val="0"/>
              </a:spcAft>
              <a:buClr>
                <a:schemeClr val="lt1"/>
              </a:buClr>
              <a:buSzPts val="1200"/>
              <a:buNone/>
              <a:defRPr>
                <a:solidFill>
                  <a:schemeClr val="lt1"/>
                </a:solidFill>
              </a:defRPr>
            </a:lvl5pPr>
            <a:lvl6pPr lvl="5" algn="l">
              <a:lnSpc>
                <a:spcPct val="100000"/>
              </a:lnSpc>
              <a:spcBef>
                <a:spcPts val="0"/>
              </a:spcBef>
              <a:spcAft>
                <a:spcPts val="0"/>
              </a:spcAft>
              <a:buClr>
                <a:schemeClr val="lt1"/>
              </a:buClr>
              <a:buSzPts val="1200"/>
              <a:buNone/>
              <a:defRPr>
                <a:solidFill>
                  <a:schemeClr val="lt1"/>
                </a:solidFill>
              </a:defRPr>
            </a:lvl6pPr>
            <a:lvl7pPr lvl="6" algn="l">
              <a:lnSpc>
                <a:spcPct val="100000"/>
              </a:lnSpc>
              <a:spcBef>
                <a:spcPts val="0"/>
              </a:spcBef>
              <a:spcAft>
                <a:spcPts val="0"/>
              </a:spcAft>
              <a:buClr>
                <a:schemeClr val="lt1"/>
              </a:buClr>
              <a:buSzPts val="1200"/>
              <a:buNone/>
              <a:defRPr>
                <a:solidFill>
                  <a:schemeClr val="lt1"/>
                </a:solidFill>
              </a:defRPr>
            </a:lvl7pPr>
            <a:lvl8pPr lvl="7" algn="l">
              <a:lnSpc>
                <a:spcPct val="100000"/>
              </a:lnSpc>
              <a:spcBef>
                <a:spcPts val="0"/>
              </a:spcBef>
              <a:spcAft>
                <a:spcPts val="0"/>
              </a:spcAft>
              <a:buClr>
                <a:schemeClr val="lt1"/>
              </a:buClr>
              <a:buSzPts val="1200"/>
              <a:buNone/>
              <a:defRPr>
                <a:solidFill>
                  <a:schemeClr val="lt1"/>
                </a:solidFill>
              </a:defRPr>
            </a:lvl8pPr>
            <a:lvl9pPr lvl="8" algn="l">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3" name="Shape 13"/>
        <p:cNvGrpSpPr/>
        <p:nvPr/>
      </p:nvGrpSpPr>
      <p:grpSpPr>
        <a:xfrm>
          <a:off x="0" y="0"/>
          <a:ext cx="0" cy="0"/>
          <a:chOff x="0" y="0"/>
          <a:chExt cx="0" cy="0"/>
        </a:xfrm>
      </p:grpSpPr>
      <p:sp>
        <p:nvSpPr>
          <p:cNvPr id="14" name="Google Shape;14;p4"/>
          <p:cNvSpPr txBox="1"/>
          <p:nvPr>
            <p:ph type="ctrTitle"/>
          </p:nvPr>
        </p:nvSpPr>
        <p:spPr>
          <a:xfrm>
            <a:off x="3423902" y="387473"/>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5" name="Google Shape;15;p4"/>
          <p:cNvSpPr txBox="1"/>
          <p:nvPr>
            <p:ph idx="1" type="subTitle"/>
          </p:nvPr>
        </p:nvSpPr>
        <p:spPr>
          <a:xfrm>
            <a:off x="3423900" y="802521"/>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6" name="Google Shape;16;p4"/>
          <p:cNvSpPr txBox="1"/>
          <p:nvPr>
            <p:ph idx="2" type="title"/>
          </p:nvPr>
        </p:nvSpPr>
        <p:spPr>
          <a:xfrm>
            <a:off x="2023007" y="654113"/>
            <a:ext cx="17391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7" name="Google Shape;17;p4"/>
          <p:cNvSpPr txBox="1"/>
          <p:nvPr>
            <p:ph idx="3" type="ctrTitle"/>
          </p:nvPr>
        </p:nvSpPr>
        <p:spPr>
          <a:xfrm>
            <a:off x="3425264" y="1224286"/>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8" name="Google Shape;18;p4"/>
          <p:cNvSpPr txBox="1"/>
          <p:nvPr>
            <p:ph idx="4" type="subTitle"/>
          </p:nvPr>
        </p:nvSpPr>
        <p:spPr>
          <a:xfrm>
            <a:off x="3425259" y="1638859"/>
            <a:ext cx="19767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9" name="Google Shape;19;p4"/>
          <p:cNvSpPr txBox="1"/>
          <p:nvPr>
            <p:ph idx="5" type="title"/>
          </p:nvPr>
        </p:nvSpPr>
        <p:spPr>
          <a:xfrm>
            <a:off x="2023007" y="1488788"/>
            <a:ext cx="1615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0" name="Google Shape;20;p4"/>
          <p:cNvSpPr txBox="1"/>
          <p:nvPr>
            <p:ph idx="6" type="ctrTitle"/>
          </p:nvPr>
        </p:nvSpPr>
        <p:spPr>
          <a:xfrm>
            <a:off x="3427999" y="2061098"/>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1" name="Google Shape;21;p4"/>
          <p:cNvSpPr txBox="1"/>
          <p:nvPr>
            <p:ph idx="7" type="subTitle"/>
          </p:nvPr>
        </p:nvSpPr>
        <p:spPr>
          <a:xfrm>
            <a:off x="3427997" y="2475197"/>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2" name="Google Shape;22;p4"/>
          <p:cNvSpPr txBox="1"/>
          <p:nvPr>
            <p:ph idx="8" type="title"/>
          </p:nvPr>
        </p:nvSpPr>
        <p:spPr>
          <a:xfrm>
            <a:off x="2023007" y="2323463"/>
            <a:ext cx="15735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3" name="Google Shape;23;p4"/>
          <p:cNvSpPr txBox="1"/>
          <p:nvPr>
            <p:ph idx="9" type="ctrTitle"/>
          </p:nvPr>
        </p:nvSpPr>
        <p:spPr>
          <a:xfrm rot="5400000">
            <a:off x="6601629" y="1646270"/>
            <a:ext cx="29133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4" name="Google Shape;24;p4"/>
          <p:cNvSpPr txBox="1"/>
          <p:nvPr>
            <p:ph idx="13" type="ctrTitle"/>
          </p:nvPr>
        </p:nvSpPr>
        <p:spPr>
          <a:xfrm>
            <a:off x="3427999" y="2897911"/>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5" name="Google Shape;25;p4"/>
          <p:cNvSpPr txBox="1"/>
          <p:nvPr>
            <p:ph idx="14" type="subTitle"/>
          </p:nvPr>
        </p:nvSpPr>
        <p:spPr>
          <a:xfrm>
            <a:off x="3427997" y="3311534"/>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6" name="Google Shape;26;p4"/>
          <p:cNvSpPr txBox="1"/>
          <p:nvPr>
            <p:ph idx="15" type="title"/>
          </p:nvPr>
        </p:nvSpPr>
        <p:spPr>
          <a:xfrm>
            <a:off x="2023007" y="3158138"/>
            <a:ext cx="15735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7" name="Google Shape;27;p4"/>
          <p:cNvSpPr txBox="1"/>
          <p:nvPr>
            <p:ph idx="16" type="ctrTitle"/>
          </p:nvPr>
        </p:nvSpPr>
        <p:spPr>
          <a:xfrm>
            <a:off x="3427999" y="3734723"/>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8" name="Google Shape;28;p4"/>
          <p:cNvSpPr txBox="1"/>
          <p:nvPr>
            <p:ph idx="17" type="subTitle"/>
          </p:nvPr>
        </p:nvSpPr>
        <p:spPr>
          <a:xfrm>
            <a:off x="3427997" y="4147872"/>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9" name="Google Shape;29;p4"/>
          <p:cNvSpPr txBox="1"/>
          <p:nvPr>
            <p:ph idx="18" type="title"/>
          </p:nvPr>
        </p:nvSpPr>
        <p:spPr>
          <a:xfrm>
            <a:off x="2023007" y="3992813"/>
            <a:ext cx="15735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30" name="Shape 30"/>
        <p:cNvGrpSpPr/>
        <p:nvPr/>
      </p:nvGrpSpPr>
      <p:grpSpPr>
        <a:xfrm>
          <a:off x="0" y="0"/>
          <a:ext cx="0" cy="0"/>
          <a:chOff x="0" y="0"/>
          <a:chExt cx="0" cy="0"/>
        </a:xfrm>
      </p:grpSpPr>
      <p:sp>
        <p:nvSpPr>
          <p:cNvPr id="31" name="Google Shape;31;p5"/>
          <p:cNvSpPr txBox="1"/>
          <p:nvPr>
            <p:ph type="title"/>
          </p:nvPr>
        </p:nvSpPr>
        <p:spPr>
          <a:xfrm>
            <a:off x="672375" y="1432475"/>
            <a:ext cx="3498000" cy="896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2800"/>
              <a:buNone/>
              <a:defRPr/>
            </a:lvl1pPr>
            <a:lvl2pPr lvl="1" algn="l">
              <a:lnSpc>
                <a:spcPct val="100000"/>
              </a:lnSpc>
              <a:spcBef>
                <a:spcPts val="0"/>
              </a:spcBef>
              <a:spcAft>
                <a:spcPts val="0"/>
              </a:spcAft>
              <a:buClr>
                <a:srgbClr val="000000"/>
              </a:buClr>
              <a:buSzPts val="2800"/>
              <a:buNone/>
              <a:defRPr>
                <a:solidFill>
                  <a:srgbClr val="000000"/>
                </a:solidFill>
              </a:defRPr>
            </a:lvl2pPr>
            <a:lvl3pPr lvl="2" algn="l">
              <a:lnSpc>
                <a:spcPct val="100000"/>
              </a:lnSpc>
              <a:spcBef>
                <a:spcPts val="0"/>
              </a:spcBef>
              <a:spcAft>
                <a:spcPts val="0"/>
              </a:spcAft>
              <a:buClr>
                <a:srgbClr val="000000"/>
              </a:buClr>
              <a:buSzPts val="2800"/>
              <a:buNone/>
              <a:defRPr>
                <a:solidFill>
                  <a:srgbClr val="000000"/>
                </a:solidFill>
              </a:defRPr>
            </a:lvl3pPr>
            <a:lvl4pPr lvl="3" algn="l">
              <a:lnSpc>
                <a:spcPct val="100000"/>
              </a:lnSpc>
              <a:spcBef>
                <a:spcPts val="0"/>
              </a:spcBef>
              <a:spcAft>
                <a:spcPts val="0"/>
              </a:spcAft>
              <a:buClr>
                <a:srgbClr val="000000"/>
              </a:buClr>
              <a:buSzPts val="2800"/>
              <a:buNone/>
              <a:defRPr>
                <a:solidFill>
                  <a:srgbClr val="000000"/>
                </a:solidFill>
              </a:defRPr>
            </a:lvl4pPr>
            <a:lvl5pPr lvl="4" algn="l">
              <a:lnSpc>
                <a:spcPct val="100000"/>
              </a:lnSpc>
              <a:spcBef>
                <a:spcPts val="0"/>
              </a:spcBef>
              <a:spcAft>
                <a:spcPts val="0"/>
              </a:spcAft>
              <a:buClr>
                <a:srgbClr val="000000"/>
              </a:buClr>
              <a:buSzPts val="2800"/>
              <a:buNone/>
              <a:defRPr>
                <a:solidFill>
                  <a:srgbClr val="000000"/>
                </a:solidFill>
              </a:defRPr>
            </a:lvl5pPr>
            <a:lvl6pPr lvl="5" algn="l">
              <a:lnSpc>
                <a:spcPct val="100000"/>
              </a:lnSpc>
              <a:spcBef>
                <a:spcPts val="0"/>
              </a:spcBef>
              <a:spcAft>
                <a:spcPts val="0"/>
              </a:spcAft>
              <a:buClr>
                <a:srgbClr val="000000"/>
              </a:buClr>
              <a:buSzPts val="2800"/>
              <a:buNone/>
              <a:defRPr>
                <a:solidFill>
                  <a:srgbClr val="000000"/>
                </a:solidFill>
              </a:defRPr>
            </a:lvl6pPr>
            <a:lvl7pPr lvl="6" algn="l">
              <a:lnSpc>
                <a:spcPct val="100000"/>
              </a:lnSpc>
              <a:spcBef>
                <a:spcPts val="0"/>
              </a:spcBef>
              <a:spcAft>
                <a:spcPts val="0"/>
              </a:spcAft>
              <a:buClr>
                <a:srgbClr val="000000"/>
              </a:buClr>
              <a:buSzPts val="2800"/>
              <a:buNone/>
              <a:defRPr>
                <a:solidFill>
                  <a:srgbClr val="000000"/>
                </a:solidFill>
              </a:defRPr>
            </a:lvl7pPr>
            <a:lvl8pPr lvl="7" algn="l">
              <a:lnSpc>
                <a:spcPct val="100000"/>
              </a:lnSpc>
              <a:spcBef>
                <a:spcPts val="0"/>
              </a:spcBef>
              <a:spcAft>
                <a:spcPts val="0"/>
              </a:spcAft>
              <a:buClr>
                <a:srgbClr val="000000"/>
              </a:buClr>
              <a:buSzPts val="2800"/>
              <a:buNone/>
              <a:defRPr>
                <a:solidFill>
                  <a:srgbClr val="000000"/>
                </a:solidFill>
              </a:defRPr>
            </a:lvl8pPr>
            <a:lvl9pPr lvl="8" algn="l">
              <a:lnSpc>
                <a:spcPct val="100000"/>
              </a:lnSpc>
              <a:spcBef>
                <a:spcPts val="0"/>
              </a:spcBef>
              <a:spcAft>
                <a:spcPts val="0"/>
              </a:spcAft>
              <a:buClr>
                <a:srgbClr val="000000"/>
              </a:buClr>
              <a:buSzPts val="2800"/>
              <a:buNone/>
              <a:defRPr>
                <a:solidFill>
                  <a:srgbClr val="000000"/>
                </a:solidFill>
              </a:defRPr>
            </a:lvl9pPr>
          </a:lstStyle>
          <a:p/>
        </p:txBody>
      </p:sp>
      <p:sp>
        <p:nvSpPr>
          <p:cNvPr id="32" name="Google Shape;32;p5"/>
          <p:cNvSpPr txBox="1"/>
          <p:nvPr>
            <p:ph idx="1" type="subTitle"/>
          </p:nvPr>
        </p:nvSpPr>
        <p:spPr>
          <a:xfrm flipH="1">
            <a:off x="1667175" y="2154225"/>
            <a:ext cx="2503200" cy="1170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l">
              <a:lnSpc>
                <a:spcPct val="100000"/>
              </a:lnSpc>
              <a:spcBef>
                <a:spcPts val="0"/>
              </a:spcBef>
              <a:spcAft>
                <a:spcPts val="0"/>
              </a:spcAft>
              <a:buClr>
                <a:srgbClr val="000000"/>
              </a:buClr>
              <a:buSzPts val="2800"/>
              <a:buNone/>
              <a:defRPr sz="2800">
                <a:solidFill>
                  <a:srgbClr val="000000"/>
                </a:solidFill>
              </a:defRPr>
            </a:lvl2pPr>
            <a:lvl3pPr lvl="2" algn="l">
              <a:lnSpc>
                <a:spcPct val="100000"/>
              </a:lnSpc>
              <a:spcBef>
                <a:spcPts val="0"/>
              </a:spcBef>
              <a:spcAft>
                <a:spcPts val="0"/>
              </a:spcAft>
              <a:buClr>
                <a:srgbClr val="000000"/>
              </a:buClr>
              <a:buSzPts val="2800"/>
              <a:buNone/>
              <a:defRPr sz="2800">
                <a:solidFill>
                  <a:srgbClr val="000000"/>
                </a:solidFill>
              </a:defRPr>
            </a:lvl3pPr>
            <a:lvl4pPr lvl="3" algn="l">
              <a:lnSpc>
                <a:spcPct val="100000"/>
              </a:lnSpc>
              <a:spcBef>
                <a:spcPts val="0"/>
              </a:spcBef>
              <a:spcAft>
                <a:spcPts val="0"/>
              </a:spcAft>
              <a:buClr>
                <a:srgbClr val="000000"/>
              </a:buClr>
              <a:buSzPts val="2800"/>
              <a:buNone/>
              <a:defRPr sz="2800">
                <a:solidFill>
                  <a:srgbClr val="000000"/>
                </a:solidFill>
              </a:defRPr>
            </a:lvl4pPr>
            <a:lvl5pPr lvl="4" algn="l">
              <a:lnSpc>
                <a:spcPct val="100000"/>
              </a:lnSpc>
              <a:spcBef>
                <a:spcPts val="0"/>
              </a:spcBef>
              <a:spcAft>
                <a:spcPts val="0"/>
              </a:spcAft>
              <a:buClr>
                <a:srgbClr val="000000"/>
              </a:buClr>
              <a:buSzPts val="2800"/>
              <a:buNone/>
              <a:defRPr sz="2800">
                <a:solidFill>
                  <a:srgbClr val="000000"/>
                </a:solidFill>
              </a:defRPr>
            </a:lvl5pPr>
            <a:lvl6pPr lvl="5" algn="l">
              <a:lnSpc>
                <a:spcPct val="100000"/>
              </a:lnSpc>
              <a:spcBef>
                <a:spcPts val="0"/>
              </a:spcBef>
              <a:spcAft>
                <a:spcPts val="0"/>
              </a:spcAft>
              <a:buClr>
                <a:srgbClr val="000000"/>
              </a:buClr>
              <a:buSzPts val="2800"/>
              <a:buNone/>
              <a:defRPr sz="2800">
                <a:solidFill>
                  <a:srgbClr val="000000"/>
                </a:solidFill>
              </a:defRPr>
            </a:lvl6pPr>
            <a:lvl7pPr lvl="6" algn="l">
              <a:lnSpc>
                <a:spcPct val="100000"/>
              </a:lnSpc>
              <a:spcBef>
                <a:spcPts val="0"/>
              </a:spcBef>
              <a:spcAft>
                <a:spcPts val="0"/>
              </a:spcAft>
              <a:buClr>
                <a:srgbClr val="000000"/>
              </a:buClr>
              <a:buSzPts val="2800"/>
              <a:buNone/>
              <a:defRPr sz="2800">
                <a:solidFill>
                  <a:srgbClr val="000000"/>
                </a:solidFill>
              </a:defRPr>
            </a:lvl7pPr>
            <a:lvl8pPr lvl="7" algn="l">
              <a:lnSpc>
                <a:spcPct val="100000"/>
              </a:lnSpc>
              <a:spcBef>
                <a:spcPts val="0"/>
              </a:spcBef>
              <a:spcAft>
                <a:spcPts val="0"/>
              </a:spcAft>
              <a:buClr>
                <a:srgbClr val="000000"/>
              </a:buClr>
              <a:buSzPts val="2800"/>
              <a:buNone/>
              <a:defRPr sz="2800">
                <a:solidFill>
                  <a:srgbClr val="000000"/>
                </a:solidFill>
              </a:defRPr>
            </a:lvl8pPr>
            <a:lvl9pPr lvl="8" algn="l">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3" name="Shape 33"/>
        <p:cNvGrpSpPr/>
        <p:nvPr/>
      </p:nvGrpSpPr>
      <p:grpSpPr>
        <a:xfrm>
          <a:off x="0" y="0"/>
          <a:ext cx="0" cy="0"/>
          <a:chOff x="0" y="0"/>
          <a:chExt cx="0" cy="0"/>
        </a:xfrm>
      </p:grpSpPr>
      <p:sp>
        <p:nvSpPr>
          <p:cNvPr id="34" name="Google Shape;34;p6"/>
          <p:cNvSpPr txBox="1"/>
          <p:nvPr>
            <p:ph type="ctrTitle"/>
          </p:nvPr>
        </p:nvSpPr>
        <p:spPr>
          <a:xfrm>
            <a:off x="631875" y="842025"/>
            <a:ext cx="287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5" name="Google Shape;35;p6"/>
          <p:cNvSpPr txBox="1"/>
          <p:nvPr>
            <p:ph idx="1" type="subTitle"/>
          </p:nvPr>
        </p:nvSpPr>
        <p:spPr>
          <a:xfrm>
            <a:off x="631884" y="1410841"/>
            <a:ext cx="2480700" cy="53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6" name="Google Shape;36;p6"/>
          <p:cNvSpPr txBox="1"/>
          <p:nvPr>
            <p:ph idx="2" type="ctrTitle"/>
          </p:nvPr>
        </p:nvSpPr>
        <p:spPr>
          <a:xfrm>
            <a:off x="4213664" y="842025"/>
            <a:ext cx="26979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7" name="Google Shape;37;p6"/>
          <p:cNvSpPr txBox="1"/>
          <p:nvPr>
            <p:ph idx="3" type="subTitle"/>
          </p:nvPr>
        </p:nvSpPr>
        <p:spPr>
          <a:xfrm>
            <a:off x="4213664" y="1410841"/>
            <a:ext cx="2586000" cy="74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8" name="Google Shape;38;p6"/>
          <p:cNvSpPr txBox="1"/>
          <p:nvPr>
            <p:ph idx="4" type="ctrTitle"/>
          </p:nvPr>
        </p:nvSpPr>
        <p:spPr>
          <a:xfrm>
            <a:off x="631883" y="3331927"/>
            <a:ext cx="287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9" name="Google Shape;39;p6"/>
          <p:cNvSpPr txBox="1"/>
          <p:nvPr>
            <p:ph idx="5" type="subTitle"/>
          </p:nvPr>
        </p:nvSpPr>
        <p:spPr>
          <a:xfrm>
            <a:off x="631884" y="3914208"/>
            <a:ext cx="24807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40" name="Google Shape;40;p6"/>
          <p:cNvSpPr txBox="1"/>
          <p:nvPr>
            <p:ph idx="6" type="ctrTitle"/>
          </p:nvPr>
        </p:nvSpPr>
        <p:spPr>
          <a:xfrm rot="5400000">
            <a:off x="6685437" y="1646270"/>
            <a:ext cx="29133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1" name="Google Shape;41;p6"/>
          <p:cNvSpPr txBox="1"/>
          <p:nvPr>
            <p:ph idx="7" type="ctrTitle"/>
          </p:nvPr>
        </p:nvSpPr>
        <p:spPr>
          <a:xfrm>
            <a:off x="4213664" y="3331934"/>
            <a:ext cx="25860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42" name="Google Shape;42;p6"/>
          <p:cNvSpPr txBox="1"/>
          <p:nvPr>
            <p:ph idx="8" type="subTitle"/>
          </p:nvPr>
        </p:nvSpPr>
        <p:spPr>
          <a:xfrm>
            <a:off x="4213664" y="3914208"/>
            <a:ext cx="2586000" cy="74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3" name="Shape 43"/>
        <p:cNvGrpSpPr/>
        <p:nvPr/>
      </p:nvGrpSpPr>
      <p:grpSpPr>
        <a:xfrm>
          <a:off x="0" y="0"/>
          <a:ext cx="0" cy="0"/>
          <a:chOff x="0" y="0"/>
          <a:chExt cx="0" cy="0"/>
        </a:xfrm>
      </p:grpSpPr>
      <p:sp>
        <p:nvSpPr>
          <p:cNvPr id="44" name="Google Shape;44;p7"/>
          <p:cNvSpPr txBox="1"/>
          <p:nvPr>
            <p:ph type="ctrTitle"/>
          </p:nvPr>
        </p:nvSpPr>
        <p:spPr>
          <a:xfrm>
            <a:off x="4921575" y="2993035"/>
            <a:ext cx="18282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45" name="Google Shape;45;p7"/>
          <p:cNvSpPr txBox="1"/>
          <p:nvPr>
            <p:ph idx="1" type="subTitle"/>
          </p:nvPr>
        </p:nvSpPr>
        <p:spPr>
          <a:xfrm>
            <a:off x="4921575" y="3553810"/>
            <a:ext cx="15222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solidFill>
                  <a:srgbClr val="000000"/>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46" name="Google Shape;46;p7"/>
          <p:cNvSpPr txBox="1"/>
          <p:nvPr>
            <p:ph idx="2" type="ctrTitle"/>
          </p:nvPr>
        </p:nvSpPr>
        <p:spPr>
          <a:xfrm>
            <a:off x="906139" y="2993035"/>
            <a:ext cx="18282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47" name="Google Shape;47;p7"/>
          <p:cNvSpPr txBox="1"/>
          <p:nvPr>
            <p:ph idx="3" type="subTitle"/>
          </p:nvPr>
        </p:nvSpPr>
        <p:spPr>
          <a:xfrm>
            <a:off x="906139" y="3553810"/>
            <a:ext cx="15222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solidFill>
                  <a:srgbClr val="000000"/>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48" name="Google Shape;48;p7"/>
          <p:cNvSpPr txBox="1"/>
          <p:nvPr>
            <p:ph idx="4" type="ctrTitle"/>
          </p:nvPr>
        </p:nvSpPr>
        <p:spPr>
          <a:xfrm rot="5400000">
            <a:off x="6685437" y="1646270"/>
            <a:ext cx="29133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9" name="Google Shape;49;p7"/>
          <p:cNvSpPr txBox="1"/>
          <p:nvPr>
            <p:ph idx="5" type="ctrTitle"/>
          </p:nvPr>
        </p:nvSpPr>
        <p:spPr>
          <a:xfrm>
            <a:off x="2928557" y="2993035"/>
            <a:ext cx="17988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50" name="Google Shape;50;p7"/>
          <p:cNvSpPr txBox="1"/>
          <p:nvPr>
            <p:ph idx="6" type="subTitle"/>
          </p:nvPr>
        </p:nvSpPr>
        <p:spPr>
          <a:xfrm>
            <a:off x="2928550" y="3553810"/>
            <a:ext cx="14763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solidFill>
                  <a:srgbClr val="000000"/>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51" name="Shape 51"/>
        <p:cNvGrpSpPr/>
        <p:nvPr/>
      </p:nvGrpSpPr>
      <p:grpSpPr>
        <a:xfrm>
          <a:off x="0" y="0"/>
          <a:ext cx="0" cy="0"/>
          <a:chOff x="0" y="0"/>
          <a:chExt cx="0" cy="0"/>
        </a:xfrm>
      </p:grpSpPr>
      <p:sp>
        <p:nvSpPr>
          <p:cNvPr id="52" name="Google Shape;52;p8"/>
          <p:cNvSpPr txBox="1"/>
          <p:nvPr>
            <p:ph type="ctrTitle"/>
          </p:nvPr>
        </p:nvSpPr>
        <p:spPr>
          <a:xfrm>
            <a:off x="5432000" y="710675"/>
            <a:ext cx="2888100" cy="2054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
        <p:nvSpPr>
          <p:cNvPr id="53" name="Google Shape;53;p8"/>
          <p:cNvSpPr txBox="1"/>
          <p:nvPr>
            <p:ph idx="1" type="subTitle"/>
          </p:nvPr>
        </p:nvSpPr>
        <p:spPr>
          <a:xfrm>
            <a:off x="5363550" y="2724625"/>
            <a:ext cx="2956500" cy="178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4" name="Shape 54"/>
        <p:cNvGrpSpPr/>
        <p:nvPr/>
      </p:nvGrpSpPr>
      <p:grpSpPr>
        <a:xfrm>
          <a:off x="0" y="0"/>
          <a:ext cx="0" cy="0"/>
          <a:chOff x="0" y="0"/>
          <a:chExt cx="0" cy="0"/>
        </a:xfrm>
      </p:grpSpPr>
      <p:sp>
        <p:nvSpPr>
          <p:cNvPr id="55" name="Google Shape;55;p9"/>
          <p:cNvSpPr txBox="1"/>
          <p:nvPr>
            <p:ph idx="1" type="subTitle"/>
          </p:nvPr>
        </p:nvSpPr>
        <p:spPr>
          <a:xfrm>
            <a:off x="915175" y="3380775"/>
            <a:ext cx="3960600" cy="6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56" name="Google Shape;56;p9"/>
          <p:cNvSpPr txBox="1"/>
          <p:nvPr>
            <p:ph idx="2" type="subTitle"/>
          </p:nvPr>
        </p:nvSpPr>
        <p:spPr>
          <a:xfrm>
            <a:off x="915175" y="4004575"/>
            <a:ext cx="1821000" cy="213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b="1">
                <a:latin typeface="Livvic"/>
                <a:ea typeface="Livvic"/>
                <a:cs typeface="Livvic"/>
                <a:sym typeface="Livvic"/>
              </a:defRPr>
            </a:lvl1pPr>
            <a:lvl2pPr lvl="1" algn="l">
              <a:lnSpc>
                <a:spcPct val="115000"/>
              </a:lnSpc>
              <a:spcBef>
                <a:spcPts val="1600"/>
              </a:spcBef>
              <a:spcAft>
                <a:spcPts val="0"/>
              </a:spcAft>
              <a:buSzPts val="1200"/>
              <a:buNone/>
              <a:defRPr b="1">
                <a:latin typeface="Livvic"/>
                <a:ea typeface="Livvic"/>
                <a:cs typeface="Livvic"/>
                <a:sym typeface="Livvic"/>
              </a:defRPr>
            </a:lvl2pPr>
            <a:lvl3pPr lvl="2" algn="l">
              <a:lnSpc>
                <a:spcPct val="115000"/>
              </a:lnSpc>
              <a:spcBef>
                <a:spcPts val="1600"/>
              </a:spcBef>
              <a:spcAft>
                <a:spcPts val="0"/>
              </a:spcAft>
              <a:buSzPts val="1200"/>
              <a:buNone/>
              <a:defRPr b="1">
                <a:latin typeface="Livvic"/>
                <a:ea typeface="Livvic"/>
                <a:cs typeface="Livvic"/>
                <a:sym typeface="Livvic"/>
              </a:defRPr>
            </a:lvl3pPr>
            <a:lvl4pPr lvl="3" algn="l">
              <a:lnSpc>
                <a:spcPct val="115000"/>
              </a:lnSpc>
              <a:spcBef>
                <a:spcPts val="1600"/>
              </a:spcBef>
              <a:spcAft>
                <a:spcPts val="0"/>
              </a:spcAft>
              <a:buSzPts val="1200"/>
              <a:buNone/>
              <a:defRPr b="1">
                <a:latin typeface="Livvic"/>
                <a:ea typeface="Livvic"/>
                <a:cs typeface="Livvic"/>
                <a:sym typeface="Livvic"/>
              </a:defRPr>
            </a:lvl4pPr>
            <a:lvl5pPr lvl="4" algn="l">
              <a:lnSpc>
                <a:spcPct val="115000"/>
              </a:lnSpc>
              <a:spcBef>
                <a:spcPts val="1600"/>
              </a:spcBef>
              <a:spcAft>
                <a:spcPts val="0"/>
              </a:spcAft>
              <a:buSzPts val="1200"/>
              <a:buNone/>
              <a:defRPr b="1">
                <a:latin typeface="Livvic"/>
                <a:ea typeface="Livvic"/>
                <a:cs typeface="Livvic"/>
                <a:sym typeface="Livvic"/>
              </a:defRPr>
            </a:lvl5pPr>
            <a:lvl6pPr lvl="5" algn="l">
              <a:lnSpc>
                <a:spcPct val="115000"/>
              </a:lnSpc>
              <a:spcBef>
                <a:spcPts val="1600"/>
              </a:spcBef>
              <a:spcAft>
                <a:spcPts val="0"/>
              </a:spcAft>
              <a:buSzPts val="1200"/>
              <a:buNone/>
              <a:defRPr b="1">
                <a:latin typeface="Livvic"/>
                <a:ea typeface="Livvic"/>
                <a:cs typeface="Livvic"/>
                <a:sym typeface="Livvic"/>
              </a:defRPr>
            </a:lvl6pPr>
            <a:lvl7pPr lvl="6" algn="l">
              <a:lnSpc>
                <a:spcPct val="115000"/>
              </a:lnSpc>
              <a:spcBef>
                <a:spcPts val="1600"/>
              </a:spcBef>
              <a:spcAft>
                <a:spcPts val="0"/>
              </a:spcAft>
              <a:buSzPts val="1200"/>
              <a:buNone/>
              <a:defRPr b="1">
                <a:latin typeface="Livvic"/>
                <a:ea typeface="Livvic"/>
                <a:cs typeface="Livvic"/>
                <a:sym typeface="Livvic"/>
              </a:defRPr>
            </a:lvl7pPr>
            <a:lvl8pPr lvl="7" algn="l">
              <a:lnSpc>
                <a:spcPct val="115000"/>
              </a:lnSpc>
              <a:spcBef>
                <a:spcPts val="1600"/>
              </a:spcBef>
              <a:spcAft>
                <a:spcPts val="0"/>
              </a:spcAft>
              <a:buSzPts val="1200"/>
              <a:buNone/>
              <a:defRPr b="1">
                <a:latin typeface="Livvic"/>
                <a:ea typeface="Livvic"/>
                <a:cs typeface="Livvic"/>
                <a:sym typeface="Livvic"/>
              </a:defRPr>
            </a:lvl8pPr>
            <a:lvl9pPr lvl="8" algn="l">
              <a:lnSpc>
                <a:spcPct val="115000"/>
              </a:lnSpc>
              <a:spcBef>
                <a:spcPts val="1600"/>
              </a:spcBef>
              <a:spcAft>
                <a:spcPts val="1600"/>
              </a:spcAft>
              <a:buSzPts val="1200"/>
              <a:buNone/>
              <a:defRPr b="1">
                <a:latin typeface="Livvic"/>
                <a:ea typeface="Livvic"/>
                <a:cs typeface="Livvic"/>
                <a:sym typeface="Livvic"/>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7" name="Shape 57"/>
        <p:cNvGrpSpPr/>
        <p:nvPr/>
      </p:nvGrpSpPr>
      <p:grpSpPr>
        <a:xfrm>
          <a:off x="0" y="0"/>
          <a:ext cx="0" cy="0"/>
          <a:chOff x="0" y="0"/>
          <a:chExt cx="0" cy="0"/>
        </a:xfrm>
      </p:grpSpPr>
      <p:sp>
        <p:nvSpPr>
          <p:cNvPr id="58" name="Google Shape;58;p10"/>
          <p:cNvSpPr txBox="1"/>
          <p:nvPr>
            <p:ph idx="1" type="subTitle"/>
          </p:nvPr>
        </p:nvSpPr>
        <p:spPr>
          <a:xfrm>
            <a:off x="2117847" y="3380460"/>
            <a:ext cx="2951400" cy="295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59" name="Google Shape;59;p10"/>
          <p:cNvSpPr txBox="1"/>
          <p:nvPr>
            <p:ph type="ctrTitle"/>
          </p:nvPr>
        </p:nvSpPr>
        <p:spPr>
          <a:xfrm rot="-5400000">
            <a:off x="-343101" y="1759150"/>
            <a:ext cx="2888100" cy="897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1pPr>
            <a:lvl2pPr lvl="1"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2pPr>
            <a:lvl3pPr lvl="2"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3pPr>
            <a:lvl4pPr lvl="3"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4pPr>
            <a:lvl5pPr lvl="4"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5pPr>
            <a:lvl6pPr lvl="5"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6pPr>
            <a:lvl7pPr lvl="6"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7pPr>
            <a:lvl8pPr lvl="7"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8pPr>
            <a:lvl9pPr lvl="8"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1pPr>
            <a:lvl2pPr indent="-304800" lvl="1" marL="9144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2pPr>
            <a:lvl3pPr indent="-304800" lvl="2" marL="13716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3pPr>
            <a:lvl4pPr indent="-304800" lvl="3" marL="18288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4pPr>
            <a:lvl5pPr indent="-304800" lvl="4" marL="22860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5pPr>
            <a:lvl6pPr indent="-304800" lvl="5" marL="27432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6pPr>
            <a:lvl7pPr indent="-304800" lvl="6" marL="32004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7pPr>
            <a:lvl8pPr indent="-304800" lvl="7" marL="36576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8pPr>
            <a:lvl9pPr indent="-304800" lvl="8" marL="4114800" marR="0" rtl="0" algn="l">
              <a:lnSpc>
                <a:spcPct val="115000"/>
              </a:lnSpc>
              <a:spcBef>
                <a:spcPts val="1600"/>
              </a:spcBef>
              <a:spcAft>
                <a:spcPts val="160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5.jp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9.png"/><Relationship Id="rId5" Type="http://schemas.openxmlformats.org/officeDocument/2006/relationships/image" Target="../media/image19.png"/><Relationship Id="rId6"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a:blip r:embed="rId3">
            <a:alphaModFix/>
          </a:blip>
          <a:stretch>
            <a:fillRect/>
          </a:stretch>
        </p:blipFill>
        <p:spPr>
          <a:xfrm>
            <a:off x="2214600" y="0"/>
            <a:ext cx="6929400" cy="5143500"/>
          </a:xfrm>
          <a:prstGeom prst="rect">
            <a:avLst/>
          </a:prstGeom>
          <a:noFill/>
          <a:ln>
            <a:noFill/>
          </a:ln>
        </p:spPr>
      </p:pic>
      <p:pic>
        <p:nvPicPr>
          <p:cNvPr id="120" name="Google Shape;120;p22"/>
          <p:cNvPicPr preferRelativeResize="0"/>
          <p:nvPr/>
        </p:nvPicPr>
        <p:blipFill rotWithShape="1">
          <a:blip r:embed="rId4">
            <a:alphaModFix/>
          </a:blip>
          <a:srcRect b="474" l="0" r="0" t="475"/>
          <a:stretch/>
        </p:blipFill>
        <p:spPr>
          <a:xfrm flipH="1">
            <a:off x="2214592" y="0"/>
            <a:ext cx="6929406" cy="5143499"/>
          </a:xfrm>
          <a:prstGeom prst="rect">
            <a:avLst/>
          </a:prstGeom>
          <a:noFill/>
          <a:ln>
            <a:noFill/>
          </a:ln>
        </p:spPr>
      </p:pic>
      <p:pic>
        <p:nvPicPr>
          <p:cNvPr id="121" name="Google Shape;121;p22"/>
          <p:cNvPicPr preferRelativeResize="0"/>
          <p:nvPr/>
        </p:nvPicPr>
        <p:blipFill>
          <a:blip r:embed="rId5">
            <a:alphaModFix/>
          </a:blip>
          <a:stretch>
            <a:fillRect/>
          </a:stretch>
        </p:blipFill>
        <p:spPr>
          <a:xfrm>
            <a:off x="2214600" y="-19050"/>
            <a:ext cx="6929400" cy="5162550"/>
          </a:xfrm>
          <a:prstGeom prst="rect">
            <a:avLst/>
          </a:prstGeom>
          <a:noFill/>
          <a:ln>
            <a:noFill/>
          </a:ln>
        </p:spPr>
      </p:pic>
      <p:sp>
        <p:nvSpPr>
          <p:cNvPr id="122" name="Google Shape;122;p22"/>
          <p:cNvSpPr/>
          <p:nvPr/>
        </p:nvSpPr>
        <p:spPr>
          <a:xfrm>
            <a:off x="2214675" y="-19050"/>
            <a:ext cx="6929400" cy="5162400"/>
          </a:xfrm>
          <a:prstGeom prst="rect">
            <a:avLst/>
          </a:prstGeom>
          <a:solidFill>
            <a:schemeClr val="accent3">
              <a:alpha val="5804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2"/>
          <p:cNvSpPr/>
          <p:nvPr/>
        </p:nvSpPr>
        <p:spPr>
          <a:xfrm rot="5400000">
            <a:off x="1428875" y="13850"/>
            <a:ext cx="3358800" cy="5026500"/>
          </a:xfrm>
          <a:prstGeom prst="rect">
            <a:avLst/>
          </a:prstGeom>
          <a:solidFill>
            <a:schemeClr val="accent1">
              <a:alpha val="8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2"/>
          <p:cNvSpPr txBox="1"/>
          <p:nvPr>
            <p:ph idx="1" type="subTitle"/>
          </p:nvPr>
        </p:nvSpPr>
        <p:spPr>
          <a:xfrm>
            <a:off x="1039575" y="3206400"/>
            <a:ext cx="2402100" cy="71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s">
                <a:solidFill>
                  <a:schemeClr val="lt1"/>
                </a:solidFill>
              </a:rPr>
              <a:t>Robofest 3.0</a:t>
            </a:r>
            <a:endParaRPr>
              <a:solidFill>
                <a:schemeClr val="lt1"/>
              </a:solidFill>
            </a:endParaRPr>
          </a:p>
        </p:txBody>
      </p:sp>
      <p:sp>
        <p:nvSpPr>
          <p:cNvPr id="125" name="Google Shape;125;p22"/>
          <p:cNvSpPr txBox="1"/>
          <p:nvPr>
            <p:ph type="ctrTitle"/>
          </p:nvPr>
        </p:nvSpPr>
        <p:spPr>
          <a:xfrm>
            <a:off x="1039575" y="1701225"/>
            <a:ext cx="4592400" cy="1782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s">
                <a:solidFill>
                  <a:schemeClr val="lt1"/>
                </a:solidFill>
              </a:rPr>
              <a:t>Swarm</a:t>
            </a:r>
            <a:endParaRPr>
              <a:solidFill>
                <a:schemeClr val="lt1"/>
              </a:solidFill>
            </a:endParaRPr>
          </a:p>
          <a:p>
            <a:pPr indent="0" lvl="0" marL="0" rtl="0" algn="l">
              <a:lnSpc>
                <a:spcPct val="100000"/>
              </a:lnSpc>
              <a:spcBef>
                <a:spcPts val="0"/>
              </a:spcBef>
              <a:spcAft>
                <a:spcPts val="0"/>
              </a:spcAft>
              <a:buSzPts val="4800"/>
              <a:buNone/>
            </a:pPr>
            <a:r>
              <a:rPr lang="es">
                <a:solidFill>
                  <a:schemeClr val="lt1"/>
                </a:solidFill>
              </a:rPr>
              <a:t>Drones</a:t>
            </a:r>
            <a:endParaRPr>
              <a:solidFill>
                <a:schemeClr val="lt1"/>
              </a:solidFill>
            </a:endParaRPr>
          </a:p>
        </p:txBody>
      </p:sp>
      <p:sp>
        <p:nvSpPr>
          <p:cNvPr id="126" name="Google Shape;126;p22"/>
          <p:cNvSpPr/>
          <p:nvPr/>
        </p:nvSpPr>
        <p:spPr>
          <a:xfrm flipH="1" rot="-5400000">
            <a:off x="7354200" y="2416550"/>
            <a:ext cx="3358800" cy="221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31"/>
          <p:cNvPicPr preferRelativeResize="0"/>
          <p:nvPr/>
        </p:nvPicPr>
        <p:blipFill>
          <a:blip r:embed="rId3">
            <a:alphaModFix/>
          </a:blip>
          <a:stretch>
            <a:fillRect/>
          </a:stretch>
        </p:blipFill>
        <p:spPr>
          <a:xfrm>
            <a:off x="2521525" y="548175"/>
            <a:ext cx="6096000" cy="4059900"/>
          </a:xfrm>
          <a:prstGeom prst="rect">
            <a:avLst/>
          </a:prstGeom>
          <a:noFill/>
          <a:ln>
            <a:noFill/>
          </a:ln>
        </p:spPr>
      </p:pic>
      <p:sp>
        <p:nvSpPr>
          <p:cNvPr id="234" name="Google Shape;234;p31"/>
          <p:cNvSpPr/>
          <p:nvPr/>
        </p:nvSpPr>
        <p:spPr>
          <a:xfrm rot="5400000">
            <a:off x="-752200" y="2013850"/>
            <a:ext cx="4059900" cy="1115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1"/>
          <p:cNvSpPr/>
          <p:nvPr/>
        </p:nvSpPr>
        <p:spPr>
          <a:xfrm flipH="1" rot="-5400000">
            <a:off x="3538350" y="2316825"/>
            <a:ext cx="701100" cy="3881400"/>
          </a:xfrm>
          <a:prstGeom prst="rect">
            <a:avLst/>
          </a:prstGeom>
          <a:gradFill>
            <a:gsLst>
              <a:gs pos="0">
                <a:srgbClr val="DF957A">
                  <a:alpha val="29411"/>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1"/>
          <p:cNvSpPr txBox="1"/>
          <p:nvPr>
            <p:ph type="ctrTitle"/>
          </p:nvPr>
        </p:nvSpPr>
        <p:spPr>
          <a:xfrm rot="-5400000">
            <a:off x="-1001750" y="1749250"/>
            <a:ext cx="4193400" cy="897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s">
                <a:solidFill>
                  <a:schemeClr val="lt1"/>
                </a:solidFill>
              </a:rPr>
              <a:t>System Architecture</a:t>
            </a:r>
            <a:endParaRPr>
              <a:solidFill>
                <a:schemeClr val="lt1"/>
              </a:solidFill>
            </a:endParaRPr>
          </a:p>
        </p:txBody>
      </p:sp>
      <p:sp>
        <p:nvSpPr>
          <p:cNvPr id="237" name="Google Shape;237;p31"/>
          <p:cNvSpPr txBox="1"/>
          <p:nvPr>
            <p:ph idx="1" type="subTitle"/>
          </p:nvPr>
        </p:nvSpPr>
        <p:spPr>
          <a:xfrm>
            <a:off x="1997797" y="3823585"/>
            <a:ext cx="2951400" cy="29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200"/>
              <a:buNone/>
            </a:pPr>
            <a:r>
              <a:rPr lang="es">
                <a:solidFill>
                  <a:schemeClr val="lt1"/>
                </a:solidFill>
              </a:rPr>
              <a:t>The System Architecture of the swarm drone project is designed to enable the coordinated and synchronized motion of drones. The drones consists of the following major components</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32"/>
          <p:cNvSpPr/>
          <p:nvPr/>
        </p:nvSpPr>
        <p:spPr>
          <a:xfrm>
            <a:off x="0" y="-4625"/>
            <a:ext cx="7396200" cy="5152800"/>
          </a:xfrm>
          <a:prstGeom prst="rect">
            <a:avLst/>
          </a:prstGeom>
          <a:solidFill>
            <a:srgbClr val="D16138">
              <a:alpha val="265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2"/>
          <p:cNvSpPr/>
          <p:nvPr/>
        </p:nvSpPr>
        <p:spPr>
          <a:xfrm>
            <a:off x="720000" y="540000"/>
            <a:ext cx="3310200" cy="1568100"/>
          </a:xfrm>
          <a:prstGeom prst="rect">
            <a:avLst/>
          </a:prstGeom>
          <a:solidFill>
            <a:schemeClr val="accent1">
              <a:alpha val="6157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2"/>
          <p:cNvSpPr txBox="1"/>
          <p:nvPr>
            <p:ph type="ctrTitle"/>
          </p:nvPr>
        </p:nvSpPr>
        <p:spPr>
          <a:xfrm>
            <a:off x="720000" y="379825"/>
            <a:ext cx="3310200" cy="1568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b="0" lang="es" sz="3500">
                <a:solidFill>
                  <a:schemeClr val="lt1"/>
                </a:solidFill>
                <a:latin typeface="Catamaran Black"/>
                <a:ea typeface="Catamaran Black"/>
                <a:cs typeface="Catamaran Black"/>
                <a:sym typeface="Catamaran Black"/>
              </a:rPr>
              <a:t>Swarm Algorithm</a:t>
            </a:r>
            <a:endParaRPr b="0" sz="3500">
              <a:solidFill>
                <a:schemeClr val="lt1"/>
              </a:solidFill>
              <a:latin typeface="Catamaran Black"/>
              <a:ea typeface="Catamaran Black"/>
              <a:cs typeface="Catamaran Black"/>
              <a:sym typeface="Catamaran Black"/>
            </a:endParaRPr>
          </a:p>
        </p:txBody>
      </p:sp>
      <p:sp>
        <p:nvSpPr>
          <p:cNvPr id="246" name="Google Shape;246;p32"/>
          <p:cNvSpPr txBox="1"/>
          <p:nvPr>
            <p:ph idx="2" type="title"/>
          </p:nvPr>
        </p:nvSpPr>
        <p:spPr>
          <a:xfrm rot="5400000">
            <a:off x="7142178" y="3570226"/>
            <a:ext cx="17388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s">
                <a:solidFill>
                  <a:schemeClr val="lt1"/>
                </a:solidFill>
              </a:rPr>
              <a:t>04</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txBox="1"/>
          <p:nvPr>
            <p:ph idx="4" type="ctrTitle"/>
          </p:nvPr>
        </p:nvSpPr>
        <p:spPr>
          <a:xfrm rot="5400000">
            <a:off x="6825525" y="1506175"/>
            <a:ext cx="2633100" cy="487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s"/>
              <a:t>SWARM ALGORITHM</a:t>
            </a:r>
            <a:endParaRPr/>
          </a:p>
        </p:txBody>
      </p:sp>
      <p:sp>
        <p:nvSpPr>
          <p:cNvPr id="252" name="Google Shape;252;p33"/>
          <p:cNvSpPr txBox="1"/>
          <p:nvPr>
            <p:ph idx="1" type="subTitle"/>
          </p:nvPr>
        </p:nvSpPr>
        <p:spPr>
          <a:xfrm>
            <a:off x="4651650" y="1027975"/>
            <a:ext cx="2793000" cy="14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000"/>
              <a:buNone/>
            </a:pPr>
            <a:r>
              <a:rPr lang="es" sz="1200">
                <a:latin typeface="Arial"/>
                <a:ea typeface="Arial"/>
                <a:cs typeface="Arial"/>
                <a:sym typeface="Arial"/>
              </a:rPr>
              <a:t>Each aerial robot is equipped with Esp8266 that enable them to exchange information with the control unit and other robots in the swarm. This communication facilitates coordination, information sharing, and consensus building.</a:t>
            </a:r>
            <a:endParaRPr sz="1200">
              <a:latin typeface="Arial"/>
              <a:ea typeface="Arial"/>
              <a:cs typeface="Arial"/>
              <a:sym typeface="Arial"/>
            </a:endParaRPr>
          </a:p>
        </p:txBody>
      </p:sp>
      <p:sp>
        <p:nvSpPr>
          <p:cNvPr id="253" name="Google Shape;253;p33"/>
          <p:cNvSpPr txBox="1"/>
          <p:nvPr>
            <p:ph type="ctrTitle"/>
          </p:nvPr>
        </p:nvSpPr>
        <p:spPr>
          <a:xfrm>
            <a:off x="4633950" y="720446"/>
            <a:ext cx="2619300" cy="38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t>Communication</a:t>
            </a:r>
            <a:endParaRPr>
              <a:solidFill>
                <a:schemeClr val="lt1"/>
              </a:solidFill>
            </a:endParaRPr>
          </a:p>
        </p:txBody>
      </p:sp>
      <p:sp>
        <p:nvSpPr>
          <p:cNvPr id="254" name="Google Shape;254;p33"/>
          <p:cNvSpPr/>
          <p:nvPr/>
        </p:nvSpPr>
        <p:spPr>
          <a:xfrm>
            <a:off x="4492350" y="868225"/>
            <a:ext cx="159300" cy="3528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C:\Users\dhair\Downloads\Flight Overview (2).jpeg" id="255" name="Google Shape;255;p33"/>
          <p:cNvPicPr preferRelativeResize="0"/>
          <p:nvPr/>
        </p:nvPicPr>
        <p:blipFill>
          <a:blip r:embed="rId3">
            <a:alphaModFix/>
          </a:blip>
          <a:stretch>
            <a:fillRect/>
          </a:stretch>
        </p:blipFill>
        <p:spPr>
          <a:xfrm>
            <a:off x="0" y="868225"/>
            <a:ext cx="4492350" cy="3528275"/>
          </a:xfrm>
          <a:prstGeom prst="rect">
            <a:avLst/>
          </a:prstGeom>
          <a:noFill/>
          <a:ln>
            <a:noFill/>
          </a:ln>
        </p:spPr>
      </p:pic>
      <p:sp>
        <p:nvSpPr>
          <p:cNvPr id="256" name="Google Shape;256;p33"/>
          <p:cNvSpPr txBox="1"/>
          <p:nvPr>
            <p:ph type="ctrTitle"/>
          </p:nvPr>
        </p:nvSpPr>
        <p:spPr>
          <a:xfrm>
            <a:off x="4633950" y="2519809"/>
            <a:ext cx="2619300" cy="38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t>Coding</a:t>
            </a:r>
            <a:endParaRPr>
              <a:solidFill>
                <a:schemeClr val="lt1"/>
              </a:solidFill>
            </a:endParaRPr>
          </a:p>
        </p:txBody>
      </p:sp>
      <p:sp>
        <p:nvSpPr>
          <p:cNvPr id="257" name="Google Shape;257;p33"/>
          <p:cNvSpPr txBox="1"/>
          <p:nvPr>
            <p:ph idx="1" type="subTitle"/>
          </p:nvPr>
        </p:nvSpPr>
        <p:spPr>
          <a:xfrm>
            <a:off x="4651650" y="2843725"/>
            <a:ext cx="2793000" cy="1443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000"/>
              <a:buNone/>
            </a:pPr>
            <a:r>
              <a:rPr lang="es" sz="1100">
                <a:latin typeface="Arial"/>
                <a:ea typeface="Arial"/>
                <a:cs typeface="Arial"/>
                <a:sym typeface="Arial"/>
              </a:rPr>
              <a:t>To achieve coordinated motion, the robots employ advanced algorithms and techniques which we developed using libraries like </a:t>
            </a:r>
            <a:r>
              <a:rPr b="1" i="1" lang="es" sz="1100">
                <a:latin typeface="Arial"/>
                <a:ea typeface="Arial"/>
                <a:cs typeface="Arial"/>
                <a:sym typeface="Arial"/>
              </a:rPr>
              <a:t>Dronekit</a:t>
            </a:r>
            <a:r>
              <a:rPr lang="es" sz="1100">
                <a:latin typeface="Arial"/>
                <a:ea typeface="Arial"/>
                <a:cs typeface="Arial"/>
                <a:sym typeface="Arial"/>
              </a:rPr>
              <a:t> and </a:t>
            </a:r>
            <a:r>
              <a:rPr b="1" i="1" lang="es" sz="1100">
                <a:latin typeface="Arial"/>
                <a:ea typeface="Arial"/>
                <a:cs typeface="Arial"/>
                <a:sym typeface="Arial"/>
              </a:rPr>
              <a:t>Mavlink</a:t>
            </a:r>
            <a:r>
              <a:rPr lang="es" sz="1100">
                <a:latin typeface="Arial"/>
                <a:ea typeface="Arial"/>
                <a:cs typeface="Arial"/>
                <a:sym typeface="Arial"/>
              </a:rPr>
              <a:t>. The swarm algorithm determines the desired direction of motion for the entire swarm. This algorithm takes into account inputs from the control unit and feedback from individual robots to achieve consensus and maintain synchronized motion.</a:t>
            </a:r>
            <a:endParaRPr sz="1100">
              <a:latin typeface="Arial"/>
              <a:ea typeface="Arial"/>
              <a:cs typeface="Arial"/>
              <a:sym typeface="Arial"/>
            </a:endParaRPr>
          </a:p>
          <a:p>
            <a:pPr indent="0" lvl="0" marL="0" rtl="0" algn="just">
              <a:lnSpc>
                <a:spcPct val="100000"/>
              </a:lnSpc>
              <a:spcBef>
                <a:spcPts val="0"/>
              </a:spcBef>
              <a:spcAft>
                <a:spcPts val="0"/>
              </a:spcAft>
              <a:buNone/>
            </a:pPr>
            <a:r>
              <a:t/>
            </a:r>
            <a:endParaRPr sz="1100">
              <a:latin typeface="Catamaran"/>
              <a:ea typeface="Catamaran"/>
              <a:cs typeface="Catamaran"/>
              <a:sym typeface="Catamaran"/>
            </a:endParaRPr>
          </a:p>
          <a:p>
            <a:pPr indent="0" lvl="0" marL="0" rtl="0" algn="just">
              <a:lnSpc>
                <a:spcPct val="100000"/>
              </a:lnSpc>
              <a:spcBef>
                <a:spcPts val="0"/>
              </a:spcBef>
              <a:spcAft>
                <a:spcPts val="0"/>
              </a:spcAft>
              <a:buSzPts val="1000"/>
              <a:buNone/>
            </a:pPr>
            <a:r>
              <a:t/>
            </a:r>
            <a:endParaRPr sz="1100">
              <a:latin typeface="Catamaran"/>
              <a:ea typeface="Catamaran"/>
              <a:cs typeface="Catamaran"/>
              <a:sym typeface="Catamar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34"/>
          <p:cNvSpPr/>
          <p:nvPr/>
        </p:nvSpPr>
        <p:spPr>
          <a:xfrm>
            <a:off x="0" y="-4650"/>
            <a:ext cx="7396200" cy="5152800"/>
          </a:xfrm>
          <a:prstGeom prst="rect">
            <a:avLst/>
          </a:prstGeom>
          <a:solidFill>
            <a:srgbClr val="D16138">
              <a:alpha val="265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4"/>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4"/>
          <p:cNvSpPr/>
          <p:nvPr/>
        </p:nvSpPr>
        <p:spPr>
          <a:xfrm>
            <a:off x="720000" y="540000"/>
            <a:ext cx="3310200" cy="1568100"/>
          </a:xfrm>
          <a:prstGeom prst="rect">
            <a:avLst/>
          </a:prstGeom>
          <a:solidFill>
            <a:schemeClr val="accent1">
              <a:alpha val="6157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4"/>
          <p:cNvSpPr txBox="1"/>
          <p:nvPr>
            <p:ph type="ctrTitle"/>
          </p:nvPr>
        </p:nvSpPr>
        <p:spPr>
          <a:xfrm>
            <a:off x="720000" y="610725"/>
            <a:ext cx="3310200" cy="1568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b="0" lang="es" sz="3500">
                <a:solidFill>
                  <a:schemeClr val="lt1"/>
                </a:solidFill>
                <a:latin typeface="Catamaran Black"/>
                <a:ea typeface="Catamaran Black"/>
                <a:cs typeface="Catamaran Black"/>
                <a:sym typeface="Catamaran Black"/>
              </a:rPr>
              <a:t>Major Components Used</a:t>
            </a:r>
            <a:endParaRPr b="0" sz="3500">
              <a:solidFill>
                <a:schemeClr val="lt1"/>
              </a:solidFill>
              <a:latin typeface="Catamaran Black"/>
              <a:ea typeface="Catamaran Black"/>
              <a:cs typeface="Catamaran Black"/>
              <a:sym typeface="Catamaran Black"/>
            </a:endParaRPr>
          </a:p>
        </p:txBody>
      </p:sp>
      <p:sp>
        <p:nvSpPr>
          <p:cNvPr id="266" name="Google Shape;266;p34"/>
          <p:cNvSpPr txBox="1"/>
          <p:nvPr>
            <p:ph idx="2" type="title"/>
          </p:nvPr>
        </p:nvSpPr>
        <p:spPr>
          <a:xfrm rot="5400000">
            <a:off x="7142178" y="3570226"/>
            <a:ext cx="17388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s">
                <a:solidFill>
                  <a:schemeClr val="lt1"/>
                </a:solidFill>
              </a:rPr>
              <a:t>05</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5"/>
          <p:cNvSpPr txBox="1"/>
          <p:nvPr>
            <p:ph idx="4" type="ctrTitle"/>
          </p:nvPr>
        </p:nvSpPr>
        <p:spPr>
          <a:xfrm rot="5400000">
            <a:off x="6825525" y="1506175"/>
            <a:ext cx="2633100" cy="487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s"/>
              <a:t>ELECTRIC COMPONENTS</a:t>
            </a:r>
            <a:endParaRPr/>
          </a:p>
        </p:txBody>
      </p:sp>
      <p:sp>
        <p:nvSpPr>
          <p:cNvPr id="272" name="Google Shape;272;p35"/>
          <p:cNvSpPr txBox="1"/>
          <p:nvPr>
            <p:ph idx="1" type="subTitle"/>
          </p:nvPr>
        </p:nvSpPr>
        <p:spPr>
          <a:xfrm>
            <a:off x="3262350" y="1105350"/>
            <a:ext cx="4374000" cy="156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200">
                <a:solidFill>
                  <a:srgbClr val="000000"/>
                </a:solidFill>
                <a:latin typeface="Catamaran"/>
                <a:ea typeface="Catamaran"/>
                <a:cs typeface="Catamaran"/>
                <a:sym typeface="Catamaran"/>
              </a:rPr>
              <a:t>The Odroid XU4 is a powerful single-board computer with an octa-core processor, 2 GB of RAM, and a Mali-T628 MP6 GPU. It offers various connectivity options, including Gigabit Ethernet, USB 3.0, and Wi-Fi. With its compact form factor, it is suitable for applications such as multimedia, gaming, servers, and IoT projects.</a:t>
            </a:r>
            <a:endParaRPr sz="1200">
              <a:solidFill>
                <a:srgbClr val="000000"/>
              </a:solidFill>
              <a:latin typeface="Catamaran"/>
              <a:ea typeface="Catamaran"/>
              <a:cs typeface="Catamaran"/>
              <a:sym typeface="Catamaran"/>
            </a:endParaRPr>
          </a:p>
          <a:p>
            <a:pPr indent="0" lvl="0" marL="0" rtl="0" algn="just">
              <a:lnSpc>
                <a:spcPct val="115000"/>
              </a:lnSpc>
              <a:spcBef>
                <a:spcPts val="0"/>
              </a:spcBef>
              <a:spcAft>
                <a:spcPts val="0"/>
              </a:spcAft>
              <a:buNone/>
            </a:pPr>
            <a:r>
              <a:rPr lang="es" sz="1200">
                <a:solidFill>
                  <a:srgbClr val="000000"/>
                </a:solidFill>
                <a:latin typeface="Catamaran"/>
                <a:ea typeface="Catamaran"/>
                <a:cs typeface="Catamaran"/>
                <a:sym typeface="Catamaran"/>
              </a:rPr>
              <a:t>It is used as Main control unit for the Swarm Drones to gather, calculate and transfer the data over other drones.</a:t>
            </a:r>
            <a:endParaRPr sz="1200">
              <a:solidFill>
                <a:srgbClr val="000000"/>
              </a:solidFill>
              <a:latin typeface="Catamaran"/>
              <a:ea typeface="Catamaran"/>
              <a:cs typeface="Catamaran"/>
              <a:sym typeface="Catamaran"/>
            </a:endParaRPr>
          </a:p>
        </p:txBody>
      </p:sp>
      <p:sp>
        <p:nvSpPr>
          <p:cNvPr id="273" name="Google Shape;273;p35"/>
          <p:cNvSpPr txBox="1"/>
          <p:nvPr>
            <p:ph type="ctrTitle"/>
          </p:nvPr>
        </p:nvSpPr>
        <p:spPr>
          <a:xfrm>
            <a:off x="3262350" y="807596"/>
            <a:ext cx="2619300" cy="38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t>Odroid XU4</a:t>
            </a:r>
            <a:endParaRPr>
              <a:solidFill>
                <a:schemeClr val="lt1"/>
              </a:solidFill>
            </a:endParaRPr>
          </a:p>
        </p:txBody>
      </p:sp>
      <p:sp>
        <p:nvSpPr>
          <p:cNvPr id="274" name="Google Shape;274;p35"/>
          <p:cNvSpPr/>
          <p:nvPr/>
        </p:nvSpPr>
        <p:spPr>
          <a:xfrm>
            <a:off x="3079200" y="807600"/>
            <a:ext cx="159300" cy="1954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5" name="Google Shape;275;p35"/>
          <p:cNvPicPr preferRelativeResize="0"/>
          <p:nvPr/>
        </p:nvPicPr>
        <p:blipFill>
          <a:blip r:embed="rId3">
            <a:alphaModFix/>
          </a:blip>
          <a:stretch>
            <a:fillRect/>
          </a:stretch>
        </p:blipFill>
        <p:spPr>
          <a:xfrm>
            <a:off x="275650" y="1160988"/>
            <a:ext cx="2724725" cy="1450825"/>
          </a:xfrm>
          <a:prstGeom prst="rect">
            <a:avLst/>
          </a:prstGeom>
          <a:noFill/>
          <a:ln>
            <a:noFill/>
          </a:ln>
        </p:spPr>
      </p:pic>
      <p:pic>
        <p:nvPicPr>
          <p:cNvPr id="276" name="Google Shape;276;p35"/>
          <p:cNvPicPr preferRelativeResize="0"/>
          <p:nvPr/>
        </p:nvPicPr>
        <p:blipFill>
          <a:blip r:embed="rId4">
            <a:alphaModFix/>
          </a:blip>
          <a:stretch>
            <a:fillRect/>
          </a:stretch>
        </p:blipFill>
        <p:spPr>
          <a:xfrm>
            <a:off x="83125" y="3011175"/>
            <a:ext cx="1205225" cy="1205225"/>
          </a:xfrm>
          <a:prstGeom prst="rect">
            <a:avLst/>
          </a:prstGeom>
          <a:noFill/>
          <a:ln>
            <a:noFill/>
          </a:ln>
        </p:spPr>
      </p:pic>
      <p:pic>
        <p:nvPicPr>
          <p:cNvPr id="277" name="Google Shape;277;p35"/>
          <p:cNvPicPr preferRelativeResize="0"/>
          <p:nvPr/>
        </p:nvPicPr>
        <p:blipFill>
          <a:blip r:embed="rId5">
            <a:alphaModFix/>
          </a:blip>
          <a:stretch>
            <a:fillRect/>
          </a:stretch>
        </p:blipFill>
        <p:spPr>
          <a:xfrm>
            <a:off x="1473075" y="3080438"/>
            <a:ext cx="1260650" cy="1260650"/>
          </a:xfrm>
          <a:prstGeom prst="rect">
            <a:avLst/>
          </a:prstGeom>
          <a:noFill/>
          <a:ln>
            <a:noFill/>
          </a:ln>
        </p:spPr>
      </p:pic>
      <p:pic>
        <p:nvPicPr>
          <p:cNvPr id="278" name="Google Shape;278;p35"/>
          <p:cNvPicPr preferRelativeResize="0"/>
          <p:nvPr/>
        </p:nvPicPr>
        <p:blipFill>
          <a:blip r:embed="rId6">
            <a:alphaModFix/>
          </a:blip>
          <a:stretch>
            <a:fillRect/>
          </a:stretch>
        </p:blipFill>
        <p:spPr>
          <a:xfrm>
            <a:off x="632450" y="4104225"/>
            <a:ext cx="1454975" cy="1039275"/>
          </a:xfrm>
          <a:prstGeom prst="rect">
            <a:avLst/>
          </a:prstGeom>
          <a:noFill/>
          <a:ln>
            <a:noFill/>
          </a:ln>
        </p:spPr>
      </p:pic>
      <p:sp>
        <p:nvSpPr>
          <p:cNvPr id="279" name="Google Shape;279;p35"/>
          <p:cNvSpPr/>
          <p:nvPr/>
        </p:nvSpPr>
        <p:spPr>
          <a:xfrm>
            <a:off x="3079200" y="3011175"/>
            <a:ext cx="159300" cy="1954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5"/>
          <p:cNvSpPr txBox="1"/>
          <p:nvPr>
            <p:ph type="ctrTitle"/>
          </p:nvPr>
        </p:nvSpPr>
        <p:spPr>
          <a:xfrm>
            <a:off x="3283675" y="3011171"/>
            <a:ext cx="2619300" cy="38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t>Flight Controllers</a:t>
            </a:r>
            <a:endParaRPr>
              <a:solidFill>
                <a:schemeClr val="lt1"/>
              </a:solidFill>
            </a:endParaRPr>
          </a:p>
        </p:txBody>
      </p:sp>
      <p:sp>
        <p:nvSpPr>
          <p:cNvPr id="281" name="Google Shape;281;p35"/>
          <p:cNvSpPr txBox="1"/>
          <p:nvPr>
            <p:ph idx="1" type="subTitle"/>
          </p:nvPr>
        </p:nvSpPr>
        <p:spPr>
          <a:xfrm>
            <a:off x="3262350" y="3340525"/>
            <a:ext cx="4374000" cy="156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200">
                <a:solidFill>
                  <a:srgbClr val="000000"/>
                </a:solidFill>
                <a:latin typeface="Catamaran"/>
                <a:ea typeface="Catamaran"/>
                <a:cs typeface="Catamaran"/>
                <a:sym typeface="Catamaran"/>
              </a:rPr>
              <a:t>A flight controller is the central component of a drone that manages its flight by processing sensor data, executing control algorithms, and adjusting motor outputs for stability and control. It incorporates sensors, a microcontroller, control algorithms, and communication interfaces.</a:t>
            </a:r>
            <a:endParaRPr sz="1200">
              <a:solidFill>
                <a:srgbClr val="000000"/>
              </a:solidFill>
              <a:latin typeface="Catamaran"/>
              <a:ea typeface="Catamaran"/>
              <a:cs typeface="Catamaran"/>
              <a:sym typeface="Catamar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6"/>
          <p:cNvSpPr txBox="1"/>
          <p:nvPr>
            <p:ph idx="4" type="ctrTitle"/>
          </p:nvPr>
        </p:nvSpPr>
        <p:spPr>
          <a:xfrm rot="5400000">
            <a:off x="6825525" y="1506175"/>
            <a:ext cx="2633100" cy="487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s"/>
              <a:t>ELECTRIC</a:t>
            </a:r>
            <a:r>
              <a:rPr lang="es"/>
              <a:t> COMPONENTS</a:t>
            </a:r>
            <a:endParaRPr/>
          </a:p>
        </p:txBody>
      </p:sp>
      <p:sp>
        <p:nvSpPr>
          <p:cNvPr id="287" name="Google Shape;287;p36"/>
          <p:cNvSpPr txBox="1"/>
          <p:nvPr>
            <p:ph idx="1" type="subTitle"/>
          </p:nvPr>
        </p:nvSpPr>
        <p:spPr>
          <a:xfrm>
            <a:off x="2703900" y="731125"/>
            <a:ext cx="4374000" cy="1176000"/>
          </a:xfrm>
          <a:prstGeom prst="rect">
            <a:avLst/>
          </a:prstGeom>
          <a:noFill/>
          <a:ln>
            <a:noFill/>
          </a:ln>
        </p:spPr>
        <p:txBody>
          <a:bodyPr anchorCtr="0" anchor="t" bIns="91425" lIns="91425" spcFirstLastPara="1" rIns="91425" wrap="square" tIns="91425">
            <a:noAutofit/>
          </a:bodyPr>
          <a:lstStyle/>
          <a:p>
            <a:pPr indent="0" lvl="0" marL="0" rtl="0" algn="just">
              <a:lnSpc>
                <a:spcPct val="107916"/>
              </a:lnSpc>
              <a:spcBef>
                <a:spcPts val="0"/>
              </a:spcBef>
              <a:spcAft>
                <a:spcPts val="800"/>
              </a:spcAft>
              <a:buNone/>
            </a:pPr>
            <a:r>
              <a:rPr lang="es" sz="1200">
                <a:solidFill>
                  <a:srgbClr val="000000"/>
                </a:solidFill>
                <a:latin typeface="Catamaran"/>
                <a:ea typeface="Catamaran"/>
                <a:cs typeface="Catamaran"/>
                <a:sym typeface="Catamaran"/>
              </a:rPr>
              <a:t>An Electronic Speed Controller (ESC) is a device that controls the speed and direction of an electric motor. It receives signals from a flight controller and converts them into the appropriate power output for the motor.</a:t>
            </a:r>
            <a:endParaRPr sz="1100">
              <a:solidFill>
                <a:srgbClr val="000000"/>
              </a:solidFill>
              <a:latin typeface="Catamaran"/>
              <a:ea typeface="Catamaran"/>
              <a:cs typeface="Catamaran"/>
              <a:sym typeface="Catamaran"/>
            </a:endParaRPr>
          </a:p>
        </p:txBody>
      </p:sp>
      <p:sp>
        <p:nvSpPr>
          <p:cNvPr id="288" name="Google Shape;288;p36"/>
          <p:cNvSpPr txBox="1"/>
          <p:nvPr>
            <p:ph type="ctrTitle"/>
          </p:nvPr>
        </p:nvSpPr>
        <p:spPr>
          <a:xfrm>
            <a:off x="2703900" y="433375"/>
            <a:ext cx="3304800" cy="38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t>Electronic Speed Controller</a:t>
            </a:r>
            <a:endParaRPr>
              <a:solidFill>
                <a:schemeClr val="lt1"/>
              </a:solidFill>
            </a:endParaRPr>
          </a:p>
        </p:txBody>
      </p:sp>
      <p:sp>
        <p:nvSpPr>
          <p:cNvPr id="289" name="Google Shape;289;p36"/>
          <p:cNvSpPr/>
          <p:nvPr/>
        </p:nvSpPr>
        <p:spPr>
          <a:xfrm>
            <a:off x="2451125" y="433375"/>
            <a:ext cx="159300" cy="1270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0" name="Google Shape;290;p36"/>
          <p:cNvPicPr preferRelativeResize="0"/>
          <p:nvPr/>
        </p:nvPicPr>
        <p:blipFill>
          <a:blip r:embed="rId3">
            <a:alphaModFix/>
          </a:blip>
          <a:stretch>
            <a:fillRect/>
          </a:stretch>
        </p:blipFill>
        <p:spPr>
          <a:xfrm>
            <a:off x="471100" y="433375"/>
            <a:ext cx="1773375" cy="1366500"/>
          </a:xfrm>
          <a:prstGeom prst="rect">
            <a:avLst/>
          </a:prstGeom>
          <a:noFill/>
          <a:ln>
            <a:noFill/>
          </a:ln>
        </p:spPr>
      </p:pic>
      <p:pic>
        <p:nvPicPr>
          <p:cNvPr id="291" name="Google Shape;291;p36"/>
          <p:cNvPicPr preferRelativeResize="0"/>
          <p:nvPr/>
        </p:nvPicPr>
        <p:blipFill>
          <a:blip r:embed="rId4">
            <a:alphaModFix/>
          </a:blip>
          <a:stretch>
            <a:fillRect/>
          </a:stretch>
        </p:blipFill>
        <p:spPr>
          <a:xfrm>
            <a:off x="653400" y="1954375"/>
            <a:ext cx="1291685" cy="1176000"/>
          </a:xfrm>
          <a:prstGeom prst="rect">
            <a:avLst/>
          </a:prstGeom>
          <a:noFill/>
          <a:ln>
            <a:noFill/>
          </a:ln>
        </p:spPr>
      </p:pic>
      <p:sp>
        <p:nvSpPr>
          <p:cNvPr id="292" name="Google Shape;292;p36"/>
          <p:cNvSpPr/>
          <p:nvPr/>
        </p:nvSpPr>
        <p:spPr>
          <a:xfrm>
            <a:off x="2451125" y="1907125"/>
            <a:ext cx="159300" cy="1270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6"/>
          <p:cNvSpPr txBox="1"/>
          <p:nvPr>
            <p:ph type="ctrTitle"/>
          </p:nvPr>
        </p:nvSpPr>
        <p:spPr>
          <a:xfrm>
            <a:off x="2710850" y="1907125"/>
            <a:ext cx="3304800" cy="38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t>BLDC Motors</a:t>
            </a:r>
            <a:endParaRPr>
              <a:solidFill>
                <a:schemeClr val="lt1"/>
              </a:solidFill>
            </a:endParaRPr>
          </a:p>
        </p:txBody>
      </p:sp>
      <p:sp>
        <p:nvSpPr>
          <p:cNvPr id="294" name="Google Shape;294;p36"/>
          <p:cNvSpPr txBox="1"/>
          <p:nvPr>
            <p:ph idx="1" type="subTitle"/>
          </p:nvPr>
        </p:nvSpPr>
        <p:spPr>
          <a:xfrm>
            <a:off x="2734700" y="2189500"/>
            <a:ext cx="4374000" cy="1176000"/>
          </a:xfrm>
          <a:prstGeom prst="rect">
            <a:avLst/>
          </a:prstGeom>
          <a:noFill/>
          <a:ln>
            <a:noFill/>
          </a:ln>
        </p:spPr>
        <p:txBody>
          <a:bodyPr anchorCtr="0" anchor="t" bIns="91425" lIns="91425" spcFirstLastPara="1" rIns="91425" wrap="square" tIns="91425">
            <a:noAutofit/>
          </a:bodyPr>
          <a:lstStyle/>
          <a:p>
            <a:pPr indent="0" lvl="0" marL="0" rtl="0" algn="just">
              <a:lnSpc>
                <a:spcPct val="107916"/>
              </a:lnSpc>
              <a:spcBef>
                <a:spcPts val="0"/>
              </a:spcBef>
              <a:spcAft>
                <a:spcPts val="800"/>
              </a:spcAft>
              <a:buNone/>
            </a:pPr>
            <a:r>
              <a:rPr lang="es" sz="1200">
                <a:solidFill>
                  <a:srgbClr val="000000"/>
                </a:solidFill>
                <a:latin typeface="Catamaran"/>
                <a:ea typeface="Catamaran"/>
                <a:cs typeface="Catamaran"/>
                <a:sym typeface="Catamaran"/>
              </a:rPr>
              <a:t>BLDC Motors are used to generate the necessary thrust to control the movement of the drones. </a:t>
            </a:r>
            <a:r>
              <a:rPr lang="es" sz="1200">
                <a:solidFill>
                  <a:srgbClr val="000000"/>
                </a:solidFill>
                <a:latin typeface="Catamaran"/>
                <a:ea typeface="Catamaran"/>
                <a:cs typeface="Catamaran"/>
                <a:sym typeface="Catamaran"/>
              </a:rPr>
              <a:t>These motors can be connected with microcontroller via ESC.</a:t>
            </a:r>
            <a:endParaRPr sz="1200">
              <a:solidFill>
                <a:srgbClr val="000000"/>
              </a:solidFill>
              <a:latin typeface="Catamaran"/>
              <a:ea typeface="Catamaran"/>
              <a:cs typeface="Catamaran"/>
              <a:sym typeface="Catamaran"/>
            </a:endParaRPr>
          </a:p>
        </p:txBody>
      </p:sp>
      <p:pic>
        <p:nvPicPr>
          <p:cNvPr id="295" name="Google Shape;295;p36"/>
          <p:cNvPicPr preferRelativeResize="0"/>
          <p:nvPr/>
        </p:nvPicPr>
        <p:blipFill>
          <a:blip r:embed="rId5">
            <a:alphaModFix/>
          </a:blip>
          <a:stretch>
            <a:fillRect/>
          </a:stretch>
        </p:blipFill>
        <p:spPr>
          <a:xfrm>
            <a:off x="492538" y="3150875"/>
            <a:ext cx="1730500" cy="1730500"/>
          </a:xfrm>
          <a:prstGeom prst="rect">
            <a:avLst/>
          </a:prstGeom>
          <a:noFill/>
          <a:ln>
            <a:noFill/>
          </a:ln>
        </p:spPr>
      </p:pic>
      <p:sp>
        <p:nvSpPr>
          <p:cNvPr id="296" name="Google Shape;296;p36"/>
          <p:cNvSpPr/>
          <p:nvPr/>
        </p:nvSpPr>
        <p:spPr>
          <a:xfrm>
            <a:off x="2451125" y="3380875"/>
            <a:ext cx="159300" cy="1270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6"/>
          <p:cNvSpPr txBox="1"/>
          <p:nvPr>
            <p:ph type="ctrTitle"/>
          </p:nvPr>
        </p:nvSpPr>
        <p:spPr>
          <a:xfrm>
            <a:off x="2691975" y="3380875"/>
            <a:ext cx="3304800" cy="38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t>Batteries</a:t>
            </a:r>
            <a:endParaRPr>
              <a:solidFill>
                <a:schemeClr val="lt1"/>
              </a:solidFill>
            </a:endParaRPr>
          </a:p>
        </p:txBody>
      </p:sp>
      <p:sp>
        <p:nvSpPr>
          <p:cNvPr id="298" name="Google Shape;298;p36"/>
          <p:cNvSpPr txBox="1"/>
          <p:nvPr>
            <p:ph idx="1" type="subTitle"/>
          </p:nvPr>
        </p:nvSpPr>
        <p:spPr>
          <a:xfrm>
            <a:off x="2715825" y="3663250"/>
            <a:ext cx="4374000" cy="1176000"/>
          </a:xfrm>
          <a:prstGeom prst="rect">
            <a:avLst/>
          </a:prstGeom>
          <a:noFill/>
          <a:ln>
            <a:noFill/>
          </a:ln>
        </p:spPr>
        <p:txBody>
          <a:bodyPr anchorCtr="0" anchor="t" bIns="91425" lIns="91425" spcFirstLastPara="1" rIns="91425" wrap="square" tIns="91425">
            <a:noAutofit/>
          </a:bodyPr>
          <a:lstStyle/>
          <a:p>
            <a:pPr indent="0" lvl="0" marL="0" rtl="0" algn="just">
              <a:lnSpc>
                <a:spcPct val="107916"/>
              </a:lnSpc>
              <a:spcBef>
                <a:spcPts val="0"/>
              </a:spcBef>
              <a:spcAft>
                <a:spcPts val="800"/>
              </a:spcAft>
              <a:buNone/>
            </a:pPr>
            <a:r>
              <a:rPr lang="es" sz="1200">
                <a:solidFill>
                  <a:schemeClr val="accent2"/>
                </a:solidFill>
                <a:highlight>
                  <a:schemeClr val="lt1"/>
                </a:highlight>
                <a:latin typeface="Catamaran"/>
                <a:ea typeface="Catamaran"/>
                <a:cs typeface="Catamaran"/>
                <a:sym typeface="Catamaran"/>
              </a:rPr>
              <a:t>The drones are powered by high-capacity batteries, supplying the required electrical energy for flight and operation. These batteries are designed for optimal power output and endurance, allowing the drones to operate for extended periods.</a:t>
            </a:r>
            <a:endParaRPr sz="1200">
              <a:solidFill>
                <a:schemeClr val="accent2"/>
              </a:solidFill>
              <a:highlight>
                <a:schemeClr val="lt1"/>
              </a:highlight>
              <a:latin typeface="Catamaran"/>
              <a:ea typeface="Catamaran"/>
              <a:cs typeface="Catamaran"/>
              <a:sym typeface="Catamar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2" name="Shape 302"/>
        <p:cNvGrpSpPr/>
        <p:nvPr/>
      </p:nvGrpSpPr>
      <p:grpSpPr>
        <a:xfrm>
          <a:off x="0" y="0"/>
          <a:ext cx="0" cy="0"/>
          <a:chOff x="0" y="0"/>
          <a:chExt cx="0" cy="0"/>
        </a:xfrm>
      </p:grpSpPr>
      <p:sp>
        <p:nvSpPr>
          <p:cNvPr id="303" name="Google Shape;303;p37"/>
          <p:cNvSpPr/>
          <p:nvPr/>
        </p:nvSpPr>
        <p:spPr>
          <a:xfrm>
            <a:off x="0" y="-4625"/>
            <a:ext cx="7396200" cy="5152800"/>
          </a:xfrm>
          <a:prstGeom prst="rect">
            <a:avLst/>
          </a:prstGeom>
          <a:solidFill>
            <a:srgbClr val="D16138">
              <a:alpha val="265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7"/>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7"/>
          <p:cNvSpPr/>
          <p:nvPr/>
        </p:nvSpPr>
        <p:spPr>
          <a:xfrm>
            <a:off x="720000" y="540000"/>
            <a:ext cx="3310200" cy="1568100"/>
          </a:xfrm>
          <a:prstGeom prst="rect">
            <a:avLst/>
          </a:prstGeom>
          <a:solidFill>
            <a:schemeClr val="accent1">
              <a:alpha val="6157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7"/>
          <p:cNvSpPr txBox="1"/>
          <p:nvPr>
            <p:ph type="ctrTitle"/>
          </p:nvPr>
        </p:nvSpPr>
        <p:spPr>
          <a:xfrm>
            <a:off x="720000" y="613900"/>
            <a:ext cx="3310200" cy="1075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s" sz="3500">
                <a:solidFill>
                  <a:schemeClr val="lt1"/>
                </a:solidFill>
                <a:latin typeface="Catamaran Black"/>
                <a:ea typeface="Catamaran Black"/>
                <a:cs typeface="Catamaran Black"/>
                <a:sym typeface="Catamaran Black"/>
              </a:rPr>
              <a:t>Software Used</a:t>
            </a:r>
            <a:endParaRPr b="0" sz="3500">
              <a:solidFill>
                <a:schemeClr val="lt1"/>
              </a:solidFill>
              <a:latin typeface="Catamaran Black"/>
              <a:ea typeface="Catamaran Black"/>
              <a:cs typeface="Catamaran Black"/>
              <a:sym typeface="Catamaran Black"/>
            </a:endParaRPr>
          </a:p>
        </p:txBody>
      </p:sp>
      <p:sp>
        <p:nvSpPr>
          <p:cNvPr id="307" name="Google Shape;307;p37"/>
          <p:cNvSpPr txBox="1"/>
          <p:nvPr>
            <p:ph idx="2" type="title"/>
          </p:nvPr>
        </p:nvSpPr>
        <p:spPr>
          <a:xfrm rot="5400000">
            <a:off x="7142178" y="3570226"/>
            <a:ext cx="17388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s">
                <a:solidFill>
                  <a:schemeClr val="lt1"/>
                </a:solidFill>
              </a:rPr>
              <a:t>06</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8"/>
          <p:cNvSpPr txBox="1"/>
          <p:nvPr>
            <p:ph idx="1" type="subTitle"/>
          </p:nvPr>
        </p:nvSpPr>
        <p:spPr>
          <a:xfrm flipH="1">
            <a:off x="916800" y="2418703"/>
            <a:ext cx="1650300" cy="75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s"/>
              <a:t>STM32 Cube IDE is used to compile and flash the firmware in flight controllers </a:t>
            </a:r>
            <a:r>
              <a:rPr lang="es"/>
              <a:t>which</a:t>
            </a:r>
            <a:r>
              <a:rPr lang="es"/>
              <a:t> were built by stm32</a:t>
            </a:r>
            <a:endParaRPr/>
          </a:p>
        </p:txBody>
      </p:sp>
      <p:sp>
        <p:nvSpPr>
          <p:cNvPr id="313" name="Google Shape;313;p38"/>
          <p:cNvSpPr txBox="1"/>
          <p:nvPr>
            <p:ph idx="6" type="ctrTitle"/>
          </p:nvPr>
        </p:nvSpPr>
        <p:spPr>
          <a:xfrm rot="5400000">
            <a:off x="6917630" y="1407498"/>
            <a:ext cx="2449800" cy="487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s"/>
              <a:t>SOFTWARE USED</a:t>
            </a:r>
            <a:endParaRPr/>
          </a:p>
        </p:txBody>
      </p:sp>
      <p:sp>
        <p:nvSpPr>
          <p:cNvPr id="314" name="Google Shape;314;p38"/>
          <p:cNvSpPr/>
          <p:nvPr/>
        </p:nvSpPr>
        <p:spPr>
          <a:xfrm>
            <a:off x="3924225" y="3300350"/>
            <a:ext cx="2716200" cy="512100"/>
          </a:xfrm>
          <a:prstGeom prst="rect">
            <a:avLst/>
          </a:prstGeom>
          <a:solidFill>
            <a:schemeClr val="accent1">
              <a:alpha val="6156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8"/>
          <p:cNvSpPr/>
          <p:nvPr/>
        </p:nvSpPr>
        <p:spPr>
          <a:xfrm flipH="1">
            <a:off x="598500" y="1920175"/>
            <a:ext cx="2716200" cy="512100"/>
          </a:xfrm>
          <a:prstGeom prst="rect">
            <a:avLst/>
          </a:prstGeom>
          <a:solidFill>
            <a:schemeClr val="accent1">
              <a:alpha val="6156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8"/>
          <p:cNvSpPr txBox="1"/>
          <p:nvPr>
            <p:ph type="ctrTitle"/>
          </p:nvPr>
        </p:nvSpPr>
        <p:spPr>
          <a:xfrm>
            <a:off x="352200" y="2047350"/>
            <a:ext cx="2214900" cy="384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600"/>
              <a:buNone/>
            </a:pPr>
            <a:r>
              <a:rPr lang="es">
                <a:solidFill>
                  <a:schemeClr val="lt1"/>
                </a:solidFill>
              </a:rPr>
              <a:t>STM32 Cube IDE</a:t>
            </a:r>
            <a:endParaRPr>
              <a:solidFill>
                <a:schemeClr val="lt1"/>
              </a:solidFill>
            </a:endParaRPr>
          </a:p>
        </p:txBody>
      </p:sp>
      <p:sp>
        <p:nvSpPr>
          <p:cNvPr id="317" name="Google Shape;317;p38"/>
          <p:cNvSpPr txBox="1"/>
          <p:nvPr>
            <p:ph idx="2" type="subTitle"/>
          </p:nvPr>
        </p:nvSpPr>
        <p:spPr>
          <a:xfrm>
            <a:off x="4682003" y="1022199"/>
            <a:ext cx="1960200" cy="111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s"/>
              <a:t>Arduino IDE is used to compile and upload the code written in C++ language in the microcontrollers.</a:t>
            </a:r>
            <a:endParaRPr/>
          </a:p>
        </p:txBody>
      </p:sp>
      <p:sp>
        <p:nvSpPr>
          <p:cNvPr id="318" name="Google Shape;318;p38"/>
          <p:cNvSpPr txBox="1"/>
          <p:nvPr>
            <p:ph idx="4" type="subTitle"/>
          </p:nvPr>
        </p:nvSpPr>
        <p:spPr>
          <a:xfrm>
            <a:off x="4682000" y="3788925"/>
            <a:ext cx="2214900" cy="129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s"/>
              <a:t>Fusion 360 is a cloud-based 3D computer-aided design (CAD) software developed by Autodesk. It is a comprehensive design and engineering tool that allows users to create, simulate, and fabricate 3D models for various purposes. </a:t>
            </a:r>
            <a:endParaRPr/>
          </a:p>
        </p:txBody>
      </p:sp>
      <p:sp>
        <p:nvSpPr>
          <p:cNvPr id="319" name="Google Shape;319;p38"/>
          <p:cNvSpPr/>
          <p:nvPr/>
        </p:nvSpPr>
        <p:spPr>
          <a:xfrm>
            <a:off x="3924213" y="540000"/>
            <a:ext cx="2716200" cy="512100"/>
          </a:xfrm>
          <a:prstGeom prst="rect">
            <a:avLst/>
          </a:prstGeom>
          <a:solidFill>
            <a:schemeClr val="accent1">
              <a:alpha val="6156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8"/>
          <p:cNvSpPr txBox="1"/>
          <p:nvPr>
            <p:ph idx="5" type="ctrTitle"/>
          </p:nvPr>
        </p:nvSpPr>
        <p:spPr>
          <a:xfrm>
            <a:off x="4682003" y="3436790"/>
            <a:ext cx="2475600" cy="38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s">
                <a:solidFill>
                  <a:schemeClr val="lt1"/>
                </a:solidFill>
              </a:rPr>
              <a:t>Fusion 360</a:t>
            </a:r>
            <a:endParaRPr>
              <a:solidFill>
                <a:schemeClr val="lt1"/>
              </a:solidFill>
            </a:endParaRPr>
          </a:p>
        </p:txBody>
      </p:sp>
      <p:pic>
        <p:nvPicPr>
          <p:cNvPr id="321" name="Google Shape;321;p38"/>
          <p:cNvPicPr preferRelativeResize="0"/>
          <p:nvPr/>
        </p:nvPicPr>
        <p:blipFill>
          <a:blip r:embed="rId3">
            <a:alphaModFix/>
          </a:blip>
          <a:stretch>
            <a:fillRect/>
          </a:stretch>
        </p:blipFill>
        <p:spPr>
          <a:xfrm>
            <a:off x="1199232" y="540000"/>
            <a:ext cx="2475618" cy="1299699"/>
          </a:xfrm>
          <a:prstGeom prst="rect">
            <a:avLst/>
          </a:prstGeom>
          <a:noFill/>
          <a:ln>
            <a:noFill/>
          </a:ln>
        </p:spPr>
      </p:pic>
      <p:pic>
        <p:nvPicPr>
          <p:cNvPr id="322" name="Google Shape;322;p38"/>
          <p:cNvPicPr preferRelativeResize="0"/>
          <p:nvPr/>
        </p:nvPicPr>
        <p:blipFill>
          <a:blip r:embed="rId4">
            <a:alphaModFix/>
          </a:blip>
          <a:stretch>
            <a:fillRect/>
          </a:stretch>
        </p:blipFill>
        <p:spPr>
          <a:xfrm>
            <a:off x="3870425" y="1921900"/>
            <a:ext cx="2531625" cy="1299700"/>
          </a:xfrm>
          <a:prstGeom prst="rect">
            <a:avLst/>
          </a:prstGeom>
          <a:noFill/>
          <a:ln>
            <a:noFill/>
          </a:ln>
        </p:spPr>
      </p:pic>
      <p:pic>
        <p:nvPicPr>
          <p:cNvPr id="323" name="Google Shape;323;p38"/>
          <p:cNvPicPr preferRelativeResize="0"/>
          <p:nvPr/>
        </p:nvPicPr>
        <p:blipFill>
          <a:blip r:embed="rId5">
            <a:alphaModFix/>
          </a:blip>
          <a:stretch>
            <a:fillRect/>
          </a:stretch>
        </p:blipFill>
        <p:spPr>
          <a:xfrm>
            <a:off x="2099488" y="3436800"/>
            <a:ext cx="1303200" cy="1303200"/>
          </a:xfrm>
          <a:prstGeom prst="rect">
            <a:avLst/>
          </a:prstGeom>
          <a:noFill/>
          <a:ln>
            <a:noFill/>
          </a:ln>
        </p:spPr>
      </p:pic>
      <p:sp>
        <p:nvSpPr>
          <p:cNvPr id="324" name="Google Shape;324;p38"/>
          <p:cNvSpPr txBox="1"/>
          <p:nvPr>
            <p:ph idx="3" type="ctrTitle"/>
          </p:nvPr>
        </p:nvSpPr>
        <p:spPr>
          <a:xfrm>
            <a:off x="4682003" y="664293"/>
            <a:ext cx="2619300" cy="38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s">
                <a:solidFill>
                  <a:schemeClr val="lt1"/>
                </a:solidFill>
              </a:rPr>
              <a:t>Arduino IDE</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9"/>
          <p:cNvSpPr txBox="1"/>
          <p:nvPr>
            <p:ph idx="1" type="subTitle"/>
          </p:nvPr>
        </p:nvSpPr>
        <p:spPr>
          <a:xfrm flipH="1">
            <a:off x="916800" y="2418703"/>
            <a:ext cx="1650300" cy="75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s"/>
              <a:t>VS Code is used to write and </a:t>
            </a:r>
            <a:r>
              <a:rPr lang="es"/>
              <a:t>execute</a:t>
            </a:r>
            <a:r>
              <a:rPr lang="es"/>
              <a:t> the test codes in different coding languages.</a:t>
            </a:r>
            <a:endParaRPr/>
          </a:p>
        </p:txBody>
      </p:sp>
      <p:sp>
        <p:nvSpPr>
          <p:cNvPr id="330" name="Google Shape;330;p39"/>
          <p:cNvSpPr/>
          <p:nvPr/>
        </p:nvSpPr>
        <p:spPr>
          <a:xfrm>
            <a:off x="3924225" y="540000"/>
            <a:ext cx="2716200" cy="512100"/>
          </a:xfrm>
          <a:prstGeom prst="rect">
            <a:avLst/>
          </a:prstGeom>
          <a:solidFill>
            <a:schemeClr val="accent1">
              <a:alpha val="6157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9"/>
          <p:cNvSpPr txBox="1"/>
          <p:nvPr>
            <p:ph idx="6" type="ctrTitle"/>
          </p:nvPr>
        </p:nvSpPr>
        <p:spPr>
          <a:xfrm rot="5400000">
            <a:off x="6917630" y="1407498"/>
            <a:ext cx="2449800" cy="487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s"/>
              <a:t>SOFTWARE USED</a:t>
            </a:r>
            <a:endParaRPr/>
          </a:p>
        </p:txBody>
      </p:sp>
      <p:sp>
        <p:nvSpPr>
          <p:cNvPr id="332" name="Google Shape;332;p39"/>
          <p:cNvSpPr/>
          <p:nvPr/>
        </p:nvSpPr>
        <p:spPr>
          <a:xfrm>
            <a:off x="3924225" y="3300350"/>
            <a:ext cx="2716200" cy="512100"/>
          </a:xfrm>
          <a:prstGeom prst="rect">
            <a:avLst/>
          </a:prstGeom>
          <a:solidFill>
            <a:schemeClr val="accent1">
              <a:alpha val="6157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9"/>
          <p:cNvSpPr/>
          <p:nvPr/>
        </p:nvSpPr>
        <p:spPr>
          <a:xfrm flipH="1">
            <a:off x="598500" y="1920175"/>
            <a:ext cx="2716200" cy="512100"/>
          </a:xfrm>
          <a:prstGeom prst="rect">
            <a:avLst/>
          </a:prstGeom>
          <a:solidFill>
            <a:schemeClr val="accent1">
              <a:alpha val="6157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9"/>
          <p:cNvSpPr txBox="1"/>
          <p:nvPr>
            <p:ph type="ctrTitle"/>
          </p:nvPr>
        </p:nvSpPr>
        <p:spPr>
          <a:xfrm>
            <a:off x="352200" y="2047350"/>
            <a:ext cx="2214900" cy="384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600"/>
              <a:buNone/>
            </a:pPr>
            <a:r>
              <a:rPr lang="es">
                <a:solidFill>
                  <a:schemeClr val="lt1"/>
                </a:solidFill>
              </a:rPr>
              <a:t>VS Code</a:t>
            </a:r>
            <a:endParaRPr>
              <a:solidFill>
                <a:schemeClr val="lt1"/>
              </a:solidFill>
            </a:endParaRPr>
          </a:p>
        </p:txBody>
      </p:sp>
      <p:sp>
        <p:nvSpPr>
          <p:cNvPr id="335" name="Google Shape;335;p39"/>
          <p:cNvSpPr txBox="1"/>
          <p:nvPr>
            <p:ph idx="2" type="subTitle"/>
          </p:nvPr>
        </p:nvSpPr>
        <p:spPr>
          <a:xfrm>
            <a:off x="4682003" y="1022199"/>
            <a:ext cx="1960200" cy="111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s"/>
              <a:t>It is used to configure and calibrate the Ardupilot supported Flight controllers via MavLink Protocol</a:t>
            </a:r>
            <a:endParaRPr/>
          </a:p>
        </p:txBody>
      </p:sp>
      <p:sp>
        <p:nvSpPr>
          <p:cNvPr id="336" name="Google Shape;336;p39"/>
          <p:cNvSpPr txBox="1"/>
          <p:nvPr>
            <p:ph idx="3" type="ctrTitle"/>
          </p:nvPr>
        </p:nvSpPr>
        <p:spPr>
          <a:xfrm>
            <a:off x="4682003" y="664293"/>
            <a:ext cx="2619300" cy="38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s">
                <a:solidFill>
                  <a:schemeClr val="lt1"/>
                </a:solidFill>
              </a:rPr>
              <a:t>Mission</a:t>
            </a:r>
            <a:r>
              <a:rPr lang="es">
                <a:solidFill>
                  <a:schemeClr val="lt1"/>
                </a:solidFill>
              </a:rPr>
              <a:t> Planner</a:t>
            </a:r>
            <a:endParaRPr>
              <a:solidFill>
                <a:schemeClr val="lt1"/>
              </a:solidFill>
            </a:endParaRPr>
          </a:p>
        </p:txBody>
      </p:sp>
      <p:sp>
        <p:nvSpPr>
          <p:cNvPr id="337" name="Google Shape;337;p39"/>
          <p:cNvSpPr txBox="1"/>
          <p:nvPr>
            <p:ph idx="4" type="subTitle"/>
          </p:nvPr>
        </p:nvSpPr>
        <p:spPr>
          <a:xfrm>
            <a:off x="4682000" y="3788925"/>
            <a:ext cx="2214900" cy="129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s"/>
              <a:t>Ultimaker Cura is used to convert 3D CAD Models into appropriate GCODE file to use it in 3D Printer.</a:t>
            </a:r>
            <a:endParaRPr/>
          </a:p>
        </p:txBody>
      </p:sp>
      <p:sp>
        <p:nvSpPr>
          <p:cNvPr id="338" name="Google Shape;338;p39"/>
          <p:cNvSpPr txBox="1"/>
          <p:nvPr>
            <p:ph idx="5" type="ctrTitle"/>
          </p:nvPr>
        </p:nvSpPr>
        <p:spPr>
          <a:xfrm>
            <a:off x="4682003" y="3436790"/>
            <a:ext cx="2475600" cy="38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s">
                <a:solidFill>
                  <a:schemeClr val="lt1"/>
                </a:solidFill>
              </a:rPr>
              <a:t>Ultimaker Cura</a:t>
            </a:r>
            <a:endParaRPr>
              <a:solidFill>
                <a:schemeClr val="lt1"/>
              </a:solidFill>
            </a:endParaRPr>
          </a:p>
        </p:txBody>
      </p:sp>
      <p:pic>
        <p:nvPicPr>
          <p:cNvPr id="339" name="Google Shape;339;p39"/>
          <p:cNvPicPr preferRelativeResize="0"/>
          <p:nvPr/>
        </p:nvPicPr>
        <p:blipFill>
          <a:blip r:embed="rId3">
            <a:alphaModFix/>
          </a:blip>
          <a:stretch>
            <a:fillRect/>
          </a:stretch>
        </p:blipFill>
        <p:spPr>
          <a:xfrm>
            <a:off x="1997513" y="539999"/>
            <a:ext cx="1159750" cy="1159750"/>
          </a:xfrm>
          <a:prstGeom prst="rect">
            <a:avLst/>
          </a:prstGeom>
          <a:noFill/>
          <a:ln>
            <a:noFill/>
          </a:ln>
        </p:spPr>
      </p:pic>
      <p:pic>
        <p:nvPicPr>
          <p:cNvPr id="340" name="Google Shape;340;p39"/>
          <p:cNvPicPr preferRelativeResize="0"/>
          <p:nvPr/>
        </p:nvPicPr>
        <p:blipFill>
          <a:blip r:embed="rId4">
            <a:alphaModFix/>
          </a:blip>
          <a:stretch>
            <a:fillRect/>
          </a:stretch>
        </p:blipFill>
        <p:spPr>
          <a:xfrm>
            <a:off x="3741726" y="1893337"/>
            <a:ext cx="1356825" cy="1356825"/>
          </a:xfrm>
          <a:prstGeom prst="rect">
            <a:avLst/>
          </a:prstGeom>
          <a:noFill/>
          <a:ln>
            <a:noFill/>
          </a:ln>
        </p:spPr>
      </p:pic>
      <p:pic>
        <p:nvPicPr>
          <p:cNvPr id="341" name="Google Shape;341;p39"/>
          <p:cNvPicPr preferRelativeResize="0"/>
          <p:nvPr/>
        </p:nvPicPr>
        <p:blipFill>
          <a:blip r:embed="rId5">
            <a:alphaModFix/>
          </a:blip>
          <a:stretch>
            <a:fillRect/>
          </a:stretch>
        </p:blipFill>
        <p:spPr>
          <a:xfrm>
            <a:off x="1610763" y="3300353"/>
            <a:ext cx="1703928" cy="166639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Google Shape;346;p40"/>
          <p:cNvSpPr/>
          <p:nvPr/>
        </p:nvSpPr>
        <p:spPr>
          <a:xfrm>
            <a:off x="0" y="-4650"/>
            <a:ext cx="7396200" cy="5152800"/>
          </a:xfrm>
          <a:prstGeom prst="rect">
            <a:avLst/>
          </a:prstGeom>
          <a:solidFill>
            <a:srgbClr val="D16138">
              <a:alpha val="265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0"/>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40"/>
          <p:cNvSpPr/>
          <p:nvPr/>
        </p:nvSpPr>
        <p:spPr>
          <a:xfrm>
            <a:off x="655375" y="567700"/>
            <a:ext cx="3537900" cy="1568100"/>
          </a:xfrm>
          <a:prstGeom prst="rect">
            <a:avLst/>
          </a:prstGeom>
          <a:solidFill>
            <a:schemeClr val="accent1">
              <a:alpha val="6157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40"/>
          <p:cNvSpPr txBox="1"/>
          <p:nvPr>
            <p:ph type="ctrTitle"/>
          </p:nvPr>
        </p:nvSpPr>
        <p:spPr>
          <a:xfrm>
            <a:off x="493675" y="814000"/>
            <a:ext cx="3861300" cy="1075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b="0" lang="es" sz="3500">
                <a:solidFill>
                  <a:schemeClr val="lt1"/>
                </a:solidFill>
                <a:latin typeface="Catamaran Black"/>
                <a:ea typeface="Catamaran Black"/>
                <a:cs typeface="Catamaran Black"/>
                <a:sym typeface="Catamaran Black"/>
              </a:rPr>
              <a:t>Idea</a:t>
            </a:r>
            <a:endParaRPr b="0" sz="3500">
              <a:solidFill>
                <a:schemeClr val="lt1"/>
              </a:solidFill>
              <a:latin typeface="Catamaran Black"/>
              <a:ea typeface="Catamaran Black"/>
              <a:cs typeface="Catamaran Black"/>
              <a:sym typeface="Catamaran Black"/>
            </a:endParaRPr>
          </a:p>
          <a:p>
            <a:pPr indent="0" lvl="0" marL="0" rtl="0" algn="ctr">
              <a:lnSpc>
                <a:spcPct val="100000"/>
              </a:lnSpc>
              <a:spcBef>
                <a:spcPts val="0"/>
              </a:spcBef>
              <a:spcAft>
                <a:spcPts val="0"/>
              </a:spcAft>
              <a:buSzPts val="3000"/>
              <a:buNone/>
            </a:pPr>
            <a:r>
              <a:rPr b="0" lang="es" sz="3500">
                <a:solidFill>
                  <a:schemeClr val="lt1"/>
                </a:solidFill>
                <a:latin typeface="Catamaran Black"/>
                <a:ea typeface="Catamaran Black"/>
                <a:cs typeface="Catamaran Black"/>
                <a:sym typeface="Catamaran Black"/>
              </a:rPr>
              <a:t>Implementation</a:t>
            </a:r>
            <a:endParaRPr b="0" sz="3500">
              <a:solidFill>
                <a:schemeClr val="lt1"/>
              </a:solidFill>
              <a:latin typeface="Catamaran Black"/>
              <a:ea typeface="Catamaran Black"/>
              <a:cs typeface="Catamaran Black"/>
              <a:sym typeface="Catamaran Black"/>
            </a:endParaRPr>
          </a:p>
        </p:txBody>
      </p:sp>
      <p:sp>
        <p:nvSpPr>
          <p:cNvPr id="350" name="Google Shape;350;p40"/>
          <p:cNvSpPr txBox="1"/>
          <p:nvPr>
            <p:ph idx="2" type="title"/>
          </p:nvPr>
        </p:nvSpPr>
        <p:spPr>
          <a:xfrm rot="5400000">
            <a:off x="7142178" y="3570226"/>
            <a:ext cx="17388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s">
                <a:solidFill>
                  <a:schemeClr val="lt1"/>
                </a:solidFill>
              </a:rPr>
              <a:t>07</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 name="Shape 130"/>
        <p:cNvGrpSpPr/>
        <p:nvPr/>
      </p:nvGrpSpPr>
      <p:grpSpPr>
        <a:xfrm>
          <a:off x="0" y="0"/>
          <a:ext cx="0" cy="0"/>
          <a:chOff x="0" y="0"/>
          <a:chExt cx="0" cy="0"/>
        </a:xfrm>
      </p:grpSpPr>
      <p:pic>
        <p:nvPicPr>
          <p:cNvPr id="131" name="Google Shape;131;p23"/>
          <p:cNvPicPr preferRelativeResize="0"/>
          <p:nvPr/>
        </p:nvPicPr>
        <p:blipFill rotWithShape="1">
          <a:blip r:embed="rId3">
            <a:alphaModFix/>
          </a:blip>
          <a:srcRect b="0" l="25661" r="25661" t="0"/>
          <a:stretch/>
        </p:blipFill>
        <p:spPr>
          <a:xfrm>
            <a:off x="5381737" y="0"/>
            <a:ext cx="3762374" cy="5143500"/>
          </a:xfrm>
          <a:prstGeom prst="rect">
            <a:avLst/>
          </a:prstGeom>
          <a:noFill/>
          <a:ln>
            <a:noFill/>
          </a:ln>
        </p:spPr>
      </p:pic>
      <p:sp>
        <p:nvSpPr>
          <p:cNvPr id="132" name="Google Shape;132;p23"/>
          <p:cNvSpPr txBox="1"/>
          <p:nvPr>
            <p:ph idx="1" type="subTitle"/>
          </p:nvPr>
        </p:nvSpPr>
        <p:spPr>
          <a:xfrm flipH="1">
            <a:off x="487275" y="1861100"/>
            <a:ext cx="3683100" cy="2671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300">
                <a:solidFill>
                  <a:srgbClr val="000000"/>
                </a:solidFill>
                <a:latin typeface="Catamaran"/>
                <a:ea typeface="Catamaran"/>
                <a:cs typeface="Catamaran"/>
                <a:sym typeface="Catamaran"/>
              </a:rPr>
              <a:t>Swarm drones are a group of</a:t>
            </a:r>
            <a:r>
              <a:rPr lang="es" sz="1300">
                <a:solidFill>
                  <a:srgbClr val="000000"/>
                </a:solidFill>
                <a:latin typeface="Catamaran"/>
                <a:ea typeface="Catamaran"/>
                <a:cs typeface="Catamaran"/>
                <a:sym typeface="Catamaran"/>
              </a:rPr>
              <a:t> autonomous</a:t>
            </a:r>
            <a:r>
              <a:rPr lang="es" sz="1300">
                <a:solidFill>
                  <a:srgbClr val="000000"/>
                </a:solidFill>
                <a:latin typeface="Catamaran"/>
                <a:ea typeface="Catamaran"/>
                <a:cs typeface="Catamaran"/>
                <a:sym typeface="Catamaran"/>
              </a:rPr>
              <a:t> aerial vehicles that operate in a coordinated manner. They mimic the behavior of swarms found in nature, enabling them to perform complex tasks efficiently. This technology has immense potential in various industries, from package delivery to search and rescue missions.</a:t>
            </a:r>
            <a:endParaRPr sz="1300">
              <a:solidFill>
                <a:srgbClr val="000000"/>
              </a:solidFill>
              <a:latin typeface="Catamaran"/>
              <a:ea typeface="Catamaran"/>
              <a:cs typeface="Catamaran"/>
              <a:sym typeface="Catamaran"/>
            </a:endParaRPr>
          </a:p>
          <a:p>
            <a:pPr indent="0" lvl="0" marL="0" rtl="0" algn="just">
              <a:lnSpc>
                <a:spcPct val="115000"/>
              </a:lnSpc>
              <a:spcBef>
                <a:spcPts val="0"/>
              </a:spcBef>
              <a:spcAft>
                <a:spcPts val="0"/>
              </a:spcAft>
              <a:buNone/>
            </a:pPr>
            <a:r>
              <a:t/>
            </a:r>
            <a:endParaRPr sz="1300">
              <a:solidFill>
                <a:srgbClr val="000000"/>
              </a:solidFill>
              <a:latin typeface="Catamaran"/>
              <a:ea typeface="Catamaran"/>
              <a:cs typeface="Catamaran"/>
              <a:sym typeface="Catamaran"/>
            </a:endParaRPr>
          </a:p>
          <a:p>
            <a:pPr indent="0" lvl="0" marL="0" rtl="0" algn="just">
              <a:lnSpc>
                <a:spcPct val="115000"/>
              </a:lnSpc>
              <a:spcBef>
                <a:spcPts val="0"/>
              </a:spcBef>
              <a:spcAft>
                <a:spcPts val="0"/>
              </a:spcAft>
              <a:buNone/>
            </a:pPr>
            <a:r>
              <a:t/>
            </a:r>
            <a:endParaRPr sz="1300">
              <a:solidFill>
                <a:srgbClr val="000000"/>
              </a:solidFill>
              <a:latin typeface="Arial"/>
              <a:ea typeface="Arial"/>
              <a:cs typeface="Arial"/>
              <a:sym typeface="Arial"/>
            </a:endParaRPr>
          </a:p>
          <a:p>
            <a:pPr indent="0" lvl="0" marL="0" rtl="0" algn="just">
              <a:lnSpc>
                <a:spcPct val="115000"/>
              </a:lnSpc>
              <a:spcBef>
                <a:spcPts val="0"/>
              </a:spcBef>
              <a:spcAft>
                <a:spcPts val="0"/>
              </a:spcAft>
              <a:buNone/>
            </a:pPr>
            <a:r>
              <a:t/>
            </a:r>
            <a:endParaRPr sz="1300">
              <a:solidFill>
                <a:srgbClr val="000000"/>
              </a:solidFill>
              <a:latin typeface="Arial"/>
              <a:ea typeface="Arial"/>
              <a:cs typeface="Arial"/>
              <a:sym typeface="Arial"/>
            </a:endParaRPr>
          </a:p>
          <a:p>
            <a:pPr indent="0" lvl="0" marL="0" rtl="0" algn="just">
              <a:lnSpc>
                <a:spcPct val="115000"/>
              </a:lnSpc>
              <a:spcBef>
                <a:spcPts val="0"/>
              </a:spcBef>
              <a:spcAft>
                <a:spcPts val="0"/>
              </a:spcAft>
              <a:buNone/>
            </a:pPr>
            <a:r>
              <a:t/>
            </a:r>
            <a:endParaRPr sz="1300">
              <a:solidFill>
                <a:srgbClr val="000000"/>
              </a:solidFill>
              <a:latin typeface="Arial"/>
              <a:ea typeface="Arial"/>
              <a:cs typeface="Arial"/>
              <a:sym typeface="Arial"/>
            </a:endParaRPr>
          </a:p>
          <a:p>
            <a:pPr indent="0" lvl="0" marL="0" rtl="0" algn="r">
              <a:lnSpc>
                <a:spcPct val="100000"/>
              </a:lnSpc>
              <a:spcBef>
                <a:spcPts val="0"/>
              </a:spcBef>
              <a:spcAft>
                <a:spcPts val="0"/>
              </a:spcAft>
              <a:buClr>
                <a:schemeClr val="dk1"/>
              </a:buClr>
              <a:buSzPts val="1100"/>
              <a:buFont typeface="Arial"/>
              <a:buNone/>
            </a:pPr>
            <a:r>
              <a:t/>
            </a:r>
            <a:endParaRPr/>
          </a:p>
          <a:p>
            <a:pPr indent="0" lvl="0" marL="0" rtl="0" algn="r">
              <a:lnSpc>
                <a:spcPct val="100000"/>
              </a:lnSpc>
              <a:spcBef>
                <a:spcPts val="0"/>
              </a:spcBef>
              <a:spcAft>
                <a:spcPts val="0"/>
              </a:spcAft>
              <a:buSzPts val="1200"/>
              <a:buNone/>
            </a:pPr>
            <a:r>
              <a:t/>
            </a:r>
            <a:endParaRPr/>
          </a:p>
        </p:txBody>
      </p:sp>
      <p:sp>
        <p:nvSpPr>
          <p:cNvPr id="133" name="Google Shape;133;p23"/>
          <p:cNvSpPr txBox="1"/>
          <p:nvPr>
            <p:ph type="title"/>
          </p:nvPr>
        </p:nvSpPr>
        <p:spPr>
          <a:xfrm>
            <a:off x="487275" y="877975"/>
            <a:ext cx="3498000" cy="896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s"/>
              <a:t>OVERVIEW</a:t>
            </a:r>
            <a:endParaRPr/>
          </a:p>
        </p:txBody>
      </p:sp>
      <p:sp>
        <p:nvSpPr>
          <p:cNvPr id="134" name="Google Shape;134;p23"/>
          <p:cNvSpPr/>
          <p:nvPr/>
        </p:nvSpPr>
        <p:spPr>
          <a:xfrm>
            <a:off x="0" y="1577400"/>
            <a:ext cx="362100" cy="1988700"/>
          </a:xfrm>
          <a:prstGeom prst="rect">
            <a:avLst/>
          </a:prstGeom>
          <a:solidFill>
            <a:schemeClr val="accent3">
              <a:alpha val="5803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5" name="Google Shape;135;p23"/>
          <p:cNvPicPr preferRelativeResize="0"/>
          <p:nvPr/>
        </p:nvPicPr>
        <p:blipFill>
          <a:blip r:embed="rId4">
            <a:alphaModFix/>
          </a:blip>
          <a:stretch>
            <a:fillRect/>
          </a:stretch>
        </p:blipFill>
        <p:spPr>
          <a:xfrm>
            <a:off x="5381651" y="0"/>
            <a:ext cx="3762351" cy="5143500"/>
          </a:xfrm>
          <a:prstGeom prst="rect">
            <a:avLst/>
          </a:prstGeom>
          <a:noFill/>
          <a:ln>
            <a:noFill/>
          </a:ln>
        </p:spPr>
      </p:pic>
      <p:sp>
        <p:nvSpPr>
          <p:cNvPr id="136" name="Google Shape;136;p23"/>
          <p:cNvSpPr/>
          <p:nvPr/>
        </p:nvSpPr>
        <p:spPr>
          <a:xfrm>
            <a:off x="5381775" y="0"/>
            <a:ext cx="3762300" cy="5143500"/>
          </a:xfrm>
          <a:prstGeom prst="rect">
            <a:avLst/>
          </a:prstGeom>
          <a:solidFill>
            <a:schemeClr val="accent3">
              <a:alpha val="5804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1"/>
          <p:cNvSpPr txBox="1"/>
          <p:nvPr>
            <p:ph type="ctrTitle"/>
          </p:nvPr>
        </p:nvSpPr>
        <p:spPr>
          <a:xfrm>
            <a:off x="2869724" y="430825"/>
            <a:ext cx="3309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Design of the Drone in Fusion360</a:t>
            </a:r>
            <a:endParaRPr/>
          </a:p>
        </p:txBody>
      </p:sp>
      <p:sp>
        <p:nvSpPr>
          <p:cNvPr id="356" name="Google Shape;356;p41"/>
          <p:cNvSpPr txBox="1"/>
          <p:nvPr>
            <p:ph idx="1" type="subTitle"/>
          </p:nvPr>
        </p:nvSpPr>
        <p:spPr>
          <a:xfrm>
            <a:off x="2869725" y="845875"/>
            <a:ext cx="25797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drone frame to give </a:t>
            </a:r>
            <a:r>
              <a:rPr lang="es"/>
              <a:t>structural</a:t>
            </a:r>
            <a:r>
              <a:rPr lang="es"/>
              <a:t> support to the Components</a:t>
            </a:r>
            <a:endParaRPr/>
          </a:p>
        </p:txBody>
      </p:sp>
      <p:sp>
        <p:nvSpPr>
          <p:cNvPr id="357" name="Google Shape;357;p41"/>
          <p:cNvSpPr txBox="1"/>
          <p:nvPr>
            <p:ph idx="2" type="title"/>
          </p:nvPr>
        </p:nvSpPr>
        <p:spPr>
          <a:xfrm>
            <a:off x="914632" y="635638"/>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s" sz="1800">
                <a:latin typeface="Catamaran SemiBold"/>
                <a:ea typeface="Catamaran SemiBold"/>
                <a:cs typeface="Catamaran SemiBold"/>
                <a:sym typeface="Catamaran SemiBold"/>
              </a:rPr>
              <a:t>DESIGN</a:t>
            </a:r>
            <a:endParaRPr b="0" sz="1800">
              <a:latin typeface="Catamaran SemiBold"/>
              <a:ea typeface="Catamaran SemiBold"/>
              <a:cs typeface="Catamaran SemiBold"/>
              <a:sym typeface="Catamaran SemiBold"/>
            </a:endParaRPr>
          </a:p>
        </p:txBody>
      </p:sp>
      <p:sp>
        <p:nvSpPr>
          <p:cNvPr id="358" name="Google Shape;358;p41"/>
          <p:cNvSpPr txBox="1"/>
          <p:nvPr>
            <p:ph idx="9" type="ctrTitle"/>
          </p:nvPr>
        </p:nvSpPr>
        <p:spPr>
          <a:xfrm rot="5400000">
            <a:off x="6192125" y="2055776"/>
            <a:ext cx="3732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IMPLEMENTATION</a:t>
            </a:r>
            <a:endParaRPr/>
          </a:p>
        </p:txBody>
      </p:sp>
      <p:sp>
        <p:nvSpPr>
          <p:cNvPr id="359" name="Google Shape;359;p41"/>
          <p:cNvSpPr txBox="1"/>
          <p:nvPr>
            <p:ph type="ctrTitle"/>
          </p:nvPr>
        </p:nvSpPr>
        <p:spPr>
          <a:xfrm>
            <a:off x="2869727" y="1209448"/>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Communication</a:t>
            </a:r>
            <a:endParaRPr/>
          </a:p>
        </p:txBody>
      </p:sp>
      <p:sp>
        <p:nvSpPr>
          <p:cNvPr id="360" name="Google Shape;360;p41"/>
          <p:cNvSpPr txBox="1"/>
          <p:nvPr>
            <p:ph idx="1" type="subTitle"/>
          </p:nvPr>
        </p:nvSpPr>
        <p:spPr>
          <a:xfrm>
            <a:off x="2869725" y="1631825"/>
            <a:ext cx="25797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Drones are </a:t>
            </a:r>
            <a:r>
              <a:rPr lang="es"/>
              <a:t>connected</a:t>
            </a:r>
            <a:r>
              <a:rPr lang="es"/>
              <a:t> via WiFI Connection.</a:t>
            </a:r>
            <a:endParaRPr/>
          </a:p>
        </p:txBody>
      </p:sp>
      <p:sp>
        <p:nvSpPr>
          <p:cNvPr id="361" name="Google Shape;361;p41"/>
          <p:cNvSpPr txBox="1"/>
          <p:nvPr>
            <p:ph idx="2" type="title"/>
          </p:nvPr>
        </p:nvSpPr>
        <p:spPr>
          <a:xfrm>
            <a:off x="914632" y="1525438"/>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s" sz="1800">
                <a:latin typeface="Catamaran SemiBold"/>
                <a:ea typeface="Catamaran SemiBold"/>
                <a:cs typeface="Catamaran SemiBold"/>
                <a:sym typeface="Catamaran SemiBold"/>
              </a:rPr>
              <a:t>SETUP</a:t>
            </a:r>
            <a:endParaRPr b="0" sz="1800">
              <a:latin typeface="Catamaran SemiBold"/>
              <a:ea typeface="Catamaran SemiBold"/>
              <a:cs typeface="Catamaran SemiBold"/>
              <a:sym typeface="Catamaran SemiBold"/>
            </a:endParaRPr>
          </a:p>
        </p:txBody>
      </p:sp>
      <p:sp>
        <p:nvSpPr>
          <p:cNvPr id="362" name="Google Shape;362;p41"/>
          <p:cNvSpPr txBox="1"/>
          <p:nvPr>
            <p:ph type="ctrTitle"/>
          </p:nvPr>
        </p:nvSpPr>
        <p:spPr>
          <a:xfrm>
            <a:off x="2869727" y="1988086"/>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Connections</a:t>
            </a:r>
            <a:endParaRPr/>
          </a:p>
        </p:txBody>
      </p:sp>
      <p:sp>
        <p:nvSpPr>
          <p:cNvPr id="363" name="Google Shape;363;p41"/>
          <p:cNvSpPr txBox="1"/>
          <p:nvPr>
            <p:ph idx="1" type="subTitle"/>
          </p:nvPr>
        </p:nvSpPr>
        <p:spPr>
          <a:xfrm>
            <a:off x="2869725" y="2417800"/>
            <a:ext cx="25797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GPS - UART</a:t>
            </a:r>
            <a:endParaRPr/>
          </a:p>
          <a:p>
            <a:pPr indent="0" lvl="0" marL="0" rtl="0" algn="l">
              <a:spcBef>
                <a:spcPts val="0"/>
              </a:spcBef>
              <a:spcAft>
                <a:spcPts val="0"/>
              </a:spcAft>
              <a:buNone/>
            </a:pPr>
            <a:r>
              <a:rPr lang="es"/>
              <a:t>QMC Magnetometer - I2C</a:t>
            </a:r>
            <a:endParaRPr/>
          </a:p>
          <a:p>
            <a:pPr indent="0" lvl="0" marL="0" rtl="0" algn="l">
              <a:spcBef>
                <a:spcPts val="0"/>
              </a:spcBef>
              <a:spcAft>
                <a:spcPts val="0"/>
              </a:spcAft>
              <a:buNone/>
            </a:pPr>
            <a:r>
              <a:rPr lang="es"/>
              <a:t>ESP8266 - UART </a:t>
            </a:r>
            <a:endParaRPr/>
          </a:p>
          <a:p>
            <a:pPr indent="0" lvl="0" marL="0" rtl="0" algn="l">
              <a:spcBef>
                <a:spcPts val="0"/>
              </a:spcBef>
              <a:spcAft>
                <a:spcPts val="0"/>
              </a:spcAft>
              <a:buNone/>
            </a:pPr>
            <a:r>
              <a:rPr lang="es"/>
              <a:t>Connected to Flight Controller</a:t>
            </a:r>
            <a:endParaRPr/>
          </a:p>
        </p:txBody>
      </p:sp>
      <p:sp>
        <p:nvSpPr>
          <p:cNvPr id="364" name="Google Shape;364;p41"/>
          <p:cNvSpPr txBox="1"/>
          <p:nvPr>
            <p:ph type="ctrTitle"/>
          </p:nvPr>
        </p:nvSpPr>
        <p:spPr>
          <a:xfrm>
            <a:off x="2869727" y="2888598"/>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Coding</a:t>
            </a:r>
            <a:endParaRPr/>
          </a:p>
        </p:txBody>
      </p:sp>
      <p:sp>
        <p:nvSpPr>
          <p:cNvPr id="365" name="Google Shape;365;p41"/>
          <p:cNvSpPr txBox="1"/>
          <p:nvPr>
            <p:ph idx="1" type="subTitle"/>
          </p:nvPr>
        </p:nvSpPr>
        <p:spPr>
          <a:xfrm>
            <a:off x="2869725" y="3262150"/>
            <a:ext cx="25797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Python - Using Dronekit and Python Libraries</a:t>
            </a:r>
            <a:br>
              <a:rPr lang="es"/>
            </a:br>
            <a:r>
              <a:rPr lang="es"/>
              <a:t>C++ - To use NodeMCU as WiFI and use other functions</a:t>
            </a:r>
            <a:endParaRPr/>
          </a:p>
          <a:p>
            <a:pPr indent="0" lvl="0" marL="0" rtl="0" algn="l">
              <a:spcBef>
                <a:spcPts val="0"/>
              </a:spcBef>
              <a:spcAft>
                <a:spcPts val="0"/>
              </a:spcAft>
              <a:buNone/>
            </a:pPr>
            <a:r>
              <a:rPr lang="es"/>
              <a:t>CSS / Java - To create Server test in HTML</a:t>
            </a:r>
            <a:endParaRPr/>
          </a:p>
        </p:txBody>
      </p:sp>
      <p:sp>
        <p:nvSpPr>
          <p:cNvPr id="366" name="Google Shape;366;p41"/>
          <p:cNvSpPr txBox="1"/>
          <p:nvPr>
            <p:ph idx="2" type="title"/>
          </p:nvPr>
        </p:nvSpPr>
        <p:spPr>
          <a:xfrm>
            <a:off x="914632" y="4302288"/>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s" sz="1800">
                <a:latin typeface="Catamaran SemiBold"/>
                <a:ea typeface="Catamaran SemiBold"/>
                <a:cs typeface="Catamaran SemiBold"/>
                <a:sym typeface="Catamaran SemiBold"/>
              </a:rPr>
              <a:t>ASSEMBLY</a:t>
            </a:r>
            <a:endParaRPr b="0" sz="1800">
              <a:latin typeface="Catamaran SemiBold"/>
              <a:ea typeface="Catamaran SemiBold"/>
              <a:cs typeface="Catamaran SemiBold"/>
              <a:sym typeface="Catamaran SemiBold"/>
            </a:endParaRPr>
          </a:p>
        </p:txBody>
      </p:sp>
      <p:sp>
        <p:nvSpPr>
          <p:cNvPr id="367" name="Google Shape;367;p41"/>
          <p:cNvSpPr txBox="1"/>
          <p:nvPr>
            <p:ph type="ctrTitle"/>
          </p:nvPr>
        </p:nvSpPr>
        <p:spPr>
          <a:xfrm>
            <a:off x="2828174" y="4056100"/>
            <a:ext cx="3309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Mechanical Structure</a:t>
            </a:r>
            <a:endParaRPr/>
          </a:p>
        </p:txBody>
      </p:sp>
      <p:sp>
        <p:nvSpPr>
          <p:cNvPr id="368" name="Google Shape;368;p41"/>
          <p:cNvSpPr txBox="1"/>
          <p:nvPr>
            <p:ph idx="1" type="subTitle"/>
          </p:nvPr>
        </p:nvSpPr>
        <p:spPr>
          <a:xfrm>
            <a:off x="2828175" y="4471150"/>
            <a:ext cx="25797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3D Print and Joint the Structure parts using Bolts and Screws. Integrating the electrical components to the Frame.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2" name="Shape 372"/>
        <p:cNvGrpSpPr/>
        <p:nvPr/>
      </p:nvGrpSpPr>
      <p:grpSpPr>
        <a:xfrm>
          <a:off x="0" y="0"/>
          <a:ext cx="0" cy="0"/>
          <a:chOff x="0" y="0"/>
          <a:chExt cx="0" cy="0"/>
        </a:xfrm>
      </p:grpSpPr>
      <p:sp>
        <p:nvSpPr>
          <p:cNvPr id="373" name="Google Shape;373;p42"/>
          <p:cNvSpPr/>
          <p:nvPr/>
        </p:nvSpPr>
        <p:spPr>
          <a:xfrm>
            <a:off x="25" y="-4625"/>
            <a:ext cx="7396200" cy="5152800"/>
          </a:xfrm>
          <a:prstGeom prst="rect">
            <a:avLst/>
          </a:prstGeom>
          <a:solidFill>
            <a:srgbClr val="D16138">
              <a:alpha val="265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2"/>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42"/>
          <p:cNvSpPr/>
          <p:nvPr/>
        </p:nvSpPr>
        <p:spPr>
          <a:xfrm>
            <a:off x="655375" y="567700"/>
            <a:ext cx="3537900" cy="1568100"/>
          </a:xfrm>
          <a:prstGeom prst="rect">
            <a:avLst/>
          </a:prstGeom>
          <a:solidFill>
            <a:schemeClr val="accent1">
              <a:alpha val="6157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42"/>
          <p:cNvSpPr txBox="1"/>
          <p:nvPr>
            <p:ph type="ctrTitle"/>
          </p:nvPr>
        </p:nvSpPr>
        <p:spPr>
          <a:xfrm>
            <a:off x="493675" y="897125"/>
            <a:ext cx="3861300" cy="1075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b="0" lang="es" sz="3500">
                <a:solidFill>
                  <a:schemeClr val="lt1"/>
                </a:solidFill>
                <a:latin typeface="Catamaran Black"/>
                <a:ea typeface="Catamaran Black"/>
                <a:cs typeface="Catamaran Black"/>
                <a:sym typeface="Catamaran Black"/>
              </a:rPr>
              <a:t>Testing and Evaluation</a:t>
            </a:r>
            <a:endParaRPr b="0" sz="3500">
              <a:solidFill>
                <a:schemeClr val="lt1"/>
              </a:solidFill>
              <a:latin typeface="Catamaran Black"/>
              <a:ea typeface="Catamaran Black"/>
              <a:cs typeface="Catamaran Black"/>
              <a:sym typeface="Catamaran Black"/>
            </a:endParaRPr>
          </a:p>
        </p:txBody>
      </p:sp>
      <p:sp>
        <p:nvSpPr>
          <p:cNvPr id="377" name="Google Shape;377;p42"/>
          <p:cNvSpPr txBox="1"/>
          <p:nvPr>
            <p:ph idx="2" type="title"/>
          </p:nvPr>
        </p:nvSpPr>
        <p:spPr>
          <a:xfrm rot="5400000">
            <a:off x="7142178" y="3570226"/>
            <a:ext cx="17388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s">
                <a:solidFill>
                  <a:schemeClr val="lt1"/>
                </a:solidFill>
              </a:rPr>
              <a:t>08</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43"/>
          <p:cNvPicPr preferRelativeResize="0"/>
          <p:nvPr/>
        </p:nvPicPr>
        <p:blipFill rotWithShape="1">
          <a:blip r:embed="rId3">
            <a:alphaModFix/>
          </a:blip>
          <a:srcRect b="862" l="10378" r="15221" t="24810"/>
          <a:stretch/>
        </p:blipFill>
        <p:spPr>
          <a:xfrm>
            <a:off x="511600" y="0"/>
            <a:ext cx="7443003" cy="2378651"/>
          </a:xfrm>
          <a:prstGeom prst="rect">
            <a:avLst/>
          </a:prstGeom>
          <a:noFill/>
          <a:ln>
            <a:noFill/>
          </a:ln>
        </p:spPr>
      </p:pic>
      <p:sp>
        <p:nvSpPr>
          <p:cNvPr id="383" name="Google Shape;383;p43"/>
          <p:cNvSpPr/>
          <p:nvPr/>
        </p:nvSpPr>
        <p:spPr>
          <a:xfrm>
            <a:off x="511600" y="2378650"/>
            <a:ext cx="7443000" cy="2224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43"/>
          <p:cNvSpPr txBox="1"/>
          <p:nvPr>
            <p:ph idx="1" type="subTitle"/>
          </p:nvPr>
        </p:nvSpPr>
        <p:spPr>
          <a:xfrm>
            <a:off x="753650" y="2413025"/>
            <a:ext cx="6849900" cy="170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solidFill>
                  <a:schemeClr val="lt1"/>
                </a:solidFill>
              </a:rPr>
              <a:t>Rigorous testing and evaluation were conducted to validate the performance of the swarm drone system.</a:t>
            </a:r>
            <a:endParaRPr sz="1200">
              <a:solidFill>
                <a:schemeClr val="lt1"/>
              </a:solidFill>
            </a:endParaRPr>
          </a:p>
          <a:p>
            <a:pPr indent="0" lvl="0" marL="0" rtl="0" algn="l">
              <a:lnSpc>
                <a:spcPct val="115000"/>
              </a:lnSpc>
              <a:spcBef>
                <a:spcPts val="1600"/>
              </a:spcBef>
              <a:spcAft>
                <a:spcPts val="0"/>
              </a:spcAft>
              <a:buNone/>
            </a:pPr>
            <a:r>
              <a:rPr lang="es" sz="1200">
                <a:solidFill>
                  <a:schemeClr val="lt1"/>
                </a:solidFill>
              </a:rPr>
              <a:t>Simulations and real-world experiments were performed to assess the swarm algorithm, communication protocols, and overall coordination capabilities.</a:t>
            </a:r>
            <a:endParaRPr sz="1200">
              <a:solidFill>
                <a:schemeClr val="lt1"/>
              </a:solidFill>
            </a:endParaRPr>
          </a:p>
          <a:p>
            <a:pPr indent="0" lvl="0" marL="0" rtl="0" algn="l">
              <a:lnSpc>
                <a:spcPct val="115000"/>
              </a:lnSpc>
              <a:spcBef>
                <a:spcPts val="1600"/>
              </a:spcBef>
              <a:spcAft>
                <a:spcPts val="0"/>
              </a:spcAft>
              <a:buNone/>
            </a:pPr>
            <a:r>
              <a:rPr lang="es" sz="1200">
                <a:solidFill>
                  <a:schemeClr val="lt1"/>
                </a:solidFill>
              </a:rPr>
              <a:t>The system's performance, synchronization, and response to different scenarios were evaluated.</a:t>
            </a:r>
            <a:endParaRPr sz="1200">
              <a:solidFill>
                <a:schemeClr val="lt1"/>
              </a:solidFill>
            </a:endParaRPr>
          </a:p>
          <a:p>
            <a:pPr indent="0" lvl="0" marL="0" rtl="0" algn="l">
              <a:lnSpc>
                <a:spcPct val="115000"/>
              </a:lnSpc>
              <a:spcBef>
                <a:spcPts val="1600"/>
              </a:spcBef>
              <a:spcAft>
                <a:spcPts val="0"/>
              </a:spcAft>
              <a:buNone/>
            </a:pPr>
            <a:r>
              <a:rPr lang="es" sz="1200">
                <a:solidFill>
                  <a:schemeClr val="lt1"/>
                </a:solidFill>
              </a:rPr>
              <a:t>The outcomes of the testing phase provided valuable insights for further improvements and optimizations.</a:t>
            </a:r>
            <a:endParaRPr sz="1200">
              <a:solidFill>
                <a:schemeClr val="lt1"/>
              </a:solidFill>
            </a:endParaRPr>
          </a:p>
          <a:p>
            <a:pPr indent="0" lvl="0" marL="0" rtl="0" algn="l">
              <a:lnSpc>
                <a:spcPct val="115000"/>
              </a:lnSpc>
              <a:spcBef>
                <a:spcPts val="1600"/>
              </a:spcBef>
              <a:spcAft>
                <a:spcPts val="1600"/>
              </a:spcAft>
              <a:buSzPts val="1200"/>
              <a:buNone/>
            </a:pPr>
            <a:r>
              <a:t/>
            </a:r>
            <a:endParaRPr>
              <a:solidFill>
                <a:schemeClr val="lt1"/>
              </a:solidFill>
            </a:endParaRPr>
          </a:p>
        </p:txBody>
      </p:sp>
      <p:sp>
        <p:nvSpPr>
          <p:cNvPr id="385" name="Google Shape;385;p43"/>
          <p:cNvSpPr txBox="1"/>
          <p:nvPr>
            <p:ph type="ctrTitle"/>
          </p:nvPr>
        </p:nvSpPr>
        <p:spPr>
          <a:xfrm rot="5400000">
            <a:off x="7599810" y="1041025"/>
            <a:ext cx="1702800" cy="487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s"/>
              <a:t>Testing</a:t>
            </a:r>
            <a:endParaRPr/>
          </a:p>
        </p:txBody>
      </p:sp>
      <p:sp>
        <p:nvSpPr>
          <p:cNvPr id="386" name="Google Shape;386;p43"/>
          <p:cNvSpPr/>
          <p:nvPr/>
        </p:nvSpPr>
        <p:spPr>
          <a:xfrm>
            <a:off x="-165700" y="540000"/>
            <a:ext cx="2320200" cy="138600"/>
          </a:xfrm>
          <a:prstGeom prst="rect">
            <a:avLst/>
          </a:prstGeom>
          <a:solidFill>
            <a:schemeClr val="accent3">
              <a:alpha val="5803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 name="Shape 390"/>
        <p:cNvGrpSpPr/>
        <p:nvPr/>
      </p:nvGrpSpPr>
      <p:grpSpPr>
        <a:xfrm>
          <a:off x="0" y="0"/>
          <a:ext cx="0" cy="0"/>
          <a:chOff x="0" y="0"/>
          <a:chExt cx="0" cy="0"/>
        </a:xfrm>
      </p:grpSpPr>
      <p:sp>
        <p:nvSpPr>
          <p:cNvPr id="391" name="Google Shape;391;p44"/>
          <p:cNvSpPr/>
          <p:nvPr/>
        </p:nvSpPr>
        <p:spPr>
          <a:xfrm>
            <a:off x="0" y="-4650"/>
            <a:ext cx="7396200" cy="5152800"/>
          </a:xfrm>
          <a:prstGeom prst="rect">
            <a:avLst/>
          </a:prstGeom>
          <a:solidFill>
            <a:srgbClr val="D16138">
              <a:alpha val="265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4"/>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44"/>
          <p:cNvSpPr/>
          <p:nvPr/>
        </p:nvSpPr>
        <p:spPr>
          <a:xfrm>
            <a:off x="720000" y="540000"/>
            <a:ext cx="3310200" cy="1568100"/>
          </a:xfrm>
          <a:prstGeom prst="rect">
            <a:avLst/>
          </a:prstGeom>
          <a:solidFill>
            <a:schemeClr val="accent1">
              <a:alpha val="6157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44"/>
          <p:cNvSpPr txBox="1"/>
          <p:nvPr>
            <p:ph type="ctrTitle"/>
          </p:nvPr>
        </p:nvSpPr>
        <p:spPr>
          <a:xfrm>
            <a:off x="720000" y="786300"/>
            <a:ext cx="3310200" cy="1075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b="0" lang="es" sz="3500">
                <a:solidFill>
                  <a:schemeClr val="lt1"/>
                </a:solidFill>
                <a:latin typeface="Catamaran Black"/>
                <a:ea typeface="Catamaran Black"/>
                <a:cs typeface="Catamaran Black"/>
                <a:sym typeface="Catamaran Black"/>
              </a:rPr>
              <a:t>Future Applications</a:t>
            </a:r>
            <a:endParaRPr b="0" sz="3500">
              <a:solidFill>
                <a:schemeClr val="lt1"/>
              </a:solidFill>
              <a:latin typeface="Catamaran Black"/>
              <a:ea typeface="Catamaran Black"/>
              <a:cs typeface="Catamaran Black"/>
              <a:sym typeface="Catamaran Black"/>
            </a:endParaRPr>
          </a:p>
        </p:txBody>
      </p:sp>
      <p:sp>
        <p:nvSpPr>
          <p:cNvPr id="395" name="Google Shape;395;p44"/>
          <p:cNvSpPr txBox="1"/>
          <p:nvPr>
            <p:ph idx="2" type="title"/>
          </p:nvPr>
        </p:nvSpPr>
        <p:spPr>
          <a:xfrm rot="5400000">
            <a:off x="7142178" y="3570226"/>
            <a:ext cx="17388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s">
                <a:solidFill>
                  <a:schemeClr val="lt1"/>
                </a:solidFill>
              </a:rPr>
              <a:t>09</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5"/>
          <p:cNvSpPr/>
          <p:nvPr/>
        </p:nvSpPr>
        <p:spPr>
          <a:xfrm>
            <a:off x="4739875" y="520650"/>
            <a:ext cx="352500" cy="954300"/>
          </a:xfrm>
          <a:prstGeom prst="rect">
            <a:avLst/>
          </a:prstGeom>
          <a:solidFill>
            <a:schemeClr val="accent3">
              <a:alpha val="5803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45"/>
          <p:cNvSpPr/>
          <p:nvPr/>
        </p:nvSpPr>
        <p:spPr>
          <a:xfrm>
            <a:off x="1806175" y="520650"/>
            <a:ext cx="352500" cy="954300"/>
          </a:xfrm>
          <a:prstGeom prst="rect">
            <a:avLst/>
          </a:prstGeom>
          <a:solidFill>
            <a:schemeClr val="accent3">
              <a:alpha val="5803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45"/>
          <p:cNvSpPr/>
          <p:nvPr/>
        </p:nvSpPr>
        <p:spPr>
          <a:xfrm>
            <a:off x="3295263" y="3644850"/>
            <a:ext cx="352500" cy="954300"/>
          </a:xfrm>
          <a:prstGeom prst="rect">
            <a:avLst/>
          </a:prstGeom>
          <a:solidFill>
            <a:schemeClr val="accent3">
              <a:alpha val="5803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45"/>
          <p:cNvSpPr/>
          <p:nvPr/>
        </p:nvSpPr>
        <p:spPr>
          <a:xfrm>
            <a:off x="6124188" y="3644850"/>
            <a:ext cx="352500" cy="954300"/>
          </a:xfrm>
          <a:prstGeom prst="rect">
            <a:avLst/>
          </a:prstGeom>
          <a:solidFill>
            <a:schemeClr val="accent3">
              <a:alpha val="5803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45"/>
          <p:cNvSpPr/>
          <p:nvPr/>
        </p:nvSpPr>
        <p:spPr>
          <a:xfrm>
            <a:off x="348850" y="3644850"/>
            <a:ext cx="352500" cy="954300"/>
          </a:xfrm>
          <a:prstGeom prst="rect">
            <a:avLst/>
          </a:prstGeom>
          <a:solidFill>
            <a:schemeClr val="accent3">
              <a:alpha val="5803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5" name="Google Shape;405;p45"/>
          <p:cNvCxnSpPr/>
          <p:nvPr/>
        </p:nvCxnSpPr>
        <p:spPr>
          <a:xfrm rot="10800000">
            <a:off x="1917325" y="520650"/>
            <a:ext cx="0" cy="2095500"/>
          </a:xfrm>
          <a:prstGeom prst="straightConnector1">
            <a:avLst/>
          </a:prstGeom>
          <a:noFill/>
          <a:ln cap="flat" cmpd="sng" w="19050">
            <a:solidFill>
              <a:schemeClr val="accent1"/>
            </a:solidFill>
            <a:prstDash val="solid"/>
            <a:round/>
            <a:headEnd len="sm" w="sm" type="none"/>
            <a:tailEnd len="sm" w="sm" type="none"/>
          </a:ln>
        </p:spPr>
      </p:cxnSp>
      <p:cxnSp>
        <p:nvCxnSpPr>
          <p:cNvPr id="406" name="Google Shape;406;p45"/>
          <p:cNvCxnSpPr/>
          <p:nvPr/>
        </p:nvCxnSpPr>
        <p:spPr>
          <a:xfrm rot="10800000">
            <a:off x="4831975" y="520650"/>
            <a:ext cx="0" cy="2095500"/>
          </a:xfrm>
          <a:prstGeom prst="straightConnector1">
            <a:avLst/>
          </a:prstGeom>
          <a:noFill/>
          <a:ln cap="flat" cmpd="sng" w="19050">
            <a:solidFill>
              <a:schemeClr val="accent1"/>
            </a:solidFill>
            <a:prstDash val="solid"/>
            <a:round/>
            <a:headEnd len="sm" w="sm" type="none"/>
            <a:tailEnd len="sm" w="sm" type="none"/>
          </a:ln>
        </p:spPr>
      </p:cxnSp>
      <p:sp>
        <p:nvSpPr>
          <p:cNvPr id="407" name="Google Shape;407;p45"/>
          <p:cNvSpPr txBox="1"/>
          <p:nvPr>
            <p:ph type="ctrTitle"/>
          </p:nvPr>
        </p:nvSpPr>
        <p:spPr>
          <a:xfrm rot="5400000">
            <a:off x="6603595" y="1930225"/>
            <a:ext cx="3481200" cy="48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s"/>
              <a:t>Applications</a:t>
            </a:r>
            <a:endParaRPr/>
          </a:p>
        </p:txBody>
      </p:sp>
      <p:sp>
        <p:nvSpPr>
          <p:cNvPr id="408" name="Google Shape;408;p45"/>
          <p:cNvSpPr txBox="1"/>
          <p:nvPr/>
        </p:nvSpPr>
        <p:spPr>
          <a:xfrm>
            <a:off x="1911025" y="692475"/>
            <a:ext cx="2239200" cy="67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s" sz="1200">
                <a:solidFill>
                  <a:schemeClr val="dk1"/>
                </a:solidFill>
                <a:latin typeface="Catamaran Light"/>
                <a:ea typeface="Catamaran Light"/>
                <a:cs typeface="Catamaran Light"/>
                <a:sym typeface="Catamaran Light"/>
              </a:rPr>
              <a:t>Swarm drones can assist in search and rescue missions by covering large areas quickly and efficiently. They can be equipped with thermal cameras and other sensors to detect heat signatures or locate missing individuals in remote or inaccessible areas.</a:t>
            </a:r>
            <a:endParaRPr b="0" i="0" sz="1200" u="none" cap="none" strike="noStrike">
              <a:solidFill>
                <a:schemeClr val="dk1"/>
              </a:solidFill>
              <a:latin typeface="Catamaran Light"/>
              <a:ea typeface="Catamaran Light"/>
              <a:cs typeface="Catamaran Light"/>
              <a:sym typeface="Catamaran Light"/>
            </a:endParaRPr>
          </a:p>
        </p:txBody>
      </p:sp>
      <p:sp>
        <p:nvSpPr>
          <p:cNvPr id="409" name="Google Shape;409;p45"/>
          <p:cNvSpPr txBox="1"/>
          <p:nvPr/>
        </p:nvSpPr>
        <p:spPr>
          <a:xfrm>
            <a:off x="1891975" y="392325"/>
            <a:ext cx="2104800" cy="44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s" sz="1700">
                <a:solidFill>
                  <a:schemeClr val="dk1"/>
                </a:solidFill>
                <a:latin typeface="Livvic"/>
                <a:ea typeface="Livvic"/>
                <a:cs typeface="Livvic"/>
                <a:sym typeface="Livvic"/>
              </a:rPr>
              <a:t>Search and rescue</a:t>
            </a:r>
            <a:endParaRPr b="1" i="0" sz="1700" u="none" cap="none" strike="noStrike">
              <a:solidFill>
                <a:schemeClr val="dk1"/>
              </a:solidFill>
              <a:latin typeface="Livvic"/>
              <a:ea typeface="Livvic"/>
              <a:cs typeface="Livvic"/>
              <a:sym typeface="Livvic"/>
            </a:endParaRPr>
          </a:p>
        </p:txBody>
      </p:sp>
      <p:grpSp>
        <p:nvGrpSpPr>
          <p:cNvPr id="410" name="Google Shape;410;p45"/>
          <p:cNvGrpSpPr/>
          <p:nvPr/>
        </p:nvGrpSpPr>
        <p:grpSpPr>
          <a:xfrm>
            <a:off x="348850" y="2447851"/>
            <a:ext cx="6001362" cy="222300"/>
            <a:chOff x="1464850" y="436376"/>
            <a:chExt cx="6001362" cy="222300"/>
          </a:xfrm>
        </p:grpSpPr>
        <p:sp>
          <p:nvSpPr>
            <p:cNvPr id="411" name="Google Shape;411;p45"/>
            <p:cNvSpPr/>
            <p:nvPr/>
          </p:nvSpPr>
          <p:spPr>
            <a:xfrm>
              <a:off x="1464850"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45"/>
            <p:cNvSpPr/>
            <p:nvPr/>
          </p:nvSpPr>
          <p:spPr>
            <a:xfrm>
              <a:off x="4410215"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45"/>
            <p:cNvSpPr/>
            <p:nvPr/>
          </p:nvSpPr>
          <p:spPr>
            <a:xfrm>
              <a:off x="7243912"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45"/>
            <p:cNvSpPr/>
            <p:nvPr/>
          </p:nvSpPr>
          <p:spPr>
            <a:xfrm>
              <a:off x="2920366"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45"/>
            <p:cNvSpPr/>
            <p:nvPr/>
          </p:nvSpPr>
          <p:spPr>
            <a:xfrm>
              <a:off x="5831847"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6" name="Google Shape;416;p45"/>
            <p:cNvCxnSpPr/>
            <p:nvPr/>
          </p:nvCxnSpPr>
          <p:spPr>
            <a:xfrm>
              <a:off x="1798637" y="547513"/>
              <a:ext cx="988200" cy="0"/>
            </a:xfrm>
            <a:prstGeom prst="straightConnector1">
              <a:avLst/>
            </a:prstGeom>
            <a:noFill/>
            <a:ln cap="flat" cmpd="sng" w="19050">
              <a:solidFill>
                <a:schemeClr val="dk1"/>
              </a:solidFill>
              <a:prstDash val="solid"/>
              <a:round/>
              <a:headEnd len="sm" w="sm" type="none"/>
              <a:tailEnd len="sm" w="sm" type="none"/>
            </a:ln>
          </p:spPr>
        </p:cxnSp>
        <p:cxnSp>
          <p:nvCxnSpPr>
            <p:cNvPr id="417" name="Google Shape;417;p45"/>
            <p:cNvCxnSpPr/>
            <p:nvPr/>
          </p:nvCxnSpPr>
          <p:spPr>
            <a:xfrm>
              <a:off x="3276248" y="547513"/>
              <a:ext cx="988200" cy="0"/>
            </a:xfrm>
            <a:prstGeom prst="straightConnector1">
              <a:avLst/>
            </a:prstGeom>
            <a:noFill/>
            <a:ln cap="flat" cmpd="sng" w="19050">
              <a:solidFill>
                <a:schemeClr val="dk1"/>
              </a:solidFill>
              <a:prstDash val="solid"/>
              <a:round/>
              <a:headEnd len="sm" w="sm" type="none"/>
              <a:tailEnd len="sm" w="sm" type="none"/>
            </a:ln>
          </p:spPr>
        </p:cxnSp>
        <p:cxnSp>
          <p:nvCxnSpPr>
            <p:cNvPr id="418" name="Google Shape;418;p45"/>
            <p:cNvCxnSpPr/>
            <p:nvPr/>
          </p:nvCxnSpPr>
          <p:spPr>
            <a:xfrm>
              <a:off x="4753898" y="547513"/>
              <a:ext cx="988200" cy="0"/>
            </a:xfrm>
            <a:prstGeom prst="straightConnector1">
              <a:avLst/>
            </a:prstGeom>
            <a:noFill/>
            <a:ln cap="flat" cmpd="sng" w="19050">
              <a:solidFill>
                <a:schemeClr val="dk1"/>
              </a:solidFill>
              <a:prstDash val="solid"/>
              <a:round/>
              <a:headEnd len="sm" w="sm" type="none"/>
              <a:tailEnd len="sm" w="sm" type="none"/>
            </a:ln>
          </p:spPr>
        </p:cxnSp>
        <p:cxnSp>
          <p:nvCxnSpPr>
            <p:cNvPr id="419" name="Google Shape;419;p45"/>
            <p:cNvCxnSpPr/>
            <p:nvPr/>
          </p:nvCxnSpPr>
          <p:spPr>
            <a:xfrm>
              <a:off x="6143961" y="547513"/>
              <a:ext cx="988200" cy="0"/>
            </a:xfrm>
            <a:prstGeom prst="straightConnector1">
              <a:avLst/>
            </a:prstGeom>
            <a:noFill/>
            <a:ln cap="flat" cmpd="sng" w="19050">
              <a:solidFill>
                <a:schemeClr val="dk1"/>
              </a:solidFill>
              <a:prstDash val="solid"/>
              <a:round/>
              <a:headEnd len="sm" w="sm" type="none"/>
              <a:tailEnd len="sm" w="sm" type="none"/>
            </a:ln>
          </p:spPr>
        </p:cxnSp>
      </p:grpSp>
      <p:sp>
        <p:nvSpPr>
          <p:cNvPr id="420" name="Google Shape;420;p45"/>
          <p:cNvSpPr txBox="1"/>
          <p:nvPr/>
        </p:nvSpPr>
        <p:spPr>
          <a:xfrm>
            <a:off x="4825675" y="692475"/>
            <a:ext cx="2104800" cy="8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s" sz="1200">
                <a:solidFill>
                  <a:schemeClr val="dk1"/>
                </a:solidFill>
                <a:latin typeface="Catamaran Light"/>
                <a:ea typeface="Catamaran Light"/>
                <a:cs typeface="Catamaran Light"/>
                <a:sym typeface="Catamaran Light"/>
              </a:rPr>
              <a:t>Swarm drones have potential military applications, including surveillance, reconnaissance, and swarm-based attacks. They can provide enhanced situational awareness and perform coordinated missions in complex environments.</a:t>
            </a:r>
            <a:endParaRPr b="0" i="0" sz="1200" u="none" cap="none" strike="noStrike">
              <a:solidFill>
                <a:schemeClr val="dk1"/>
              </a:solidFill>
              <a:latin typeface="Catamaran Light"/>
              <a:ea typeface="Catamaran Light"/>
              <a:cs typeface="Catamaran Light"/>
              <a:sym typeface="Catamaran Light"/>
            </a:endParaRPr>
          </a:p>
        </p:txBody>
      </p:sp>
      <p:sp>
        <p:nvSpPr>
          <p:cNvPr id="421" name="Google Shape;421;p45"/>
          <p:cNvSpPr txBox="1"/>
          <p:nvPr/>
        </p:nvSpPr>
        <p:spPr>
          <a:xfrm>
            <a:off x="4806625" y="392325"/>
            <a:ext cx="2239200" cy="44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s" sz="1700">
                <a:solidFill>
                  <a:schemeClr val="dk1"/>
                </a:solidFill>
                <a:latin typeface="Livvic"/>
                <a:ea typeface="Livvic"/>
                <a:cs typeface="Livvic"/>
                <a:sym typeface="Livvic"/>
              </a:rPr>
              <a:t>Military operations</a:t>
            </a:r>
            <a:endParaRPr b="1" i="0" sz="1600" u="none" cap="none" strike="noStrike">
              <a:solidFill>
                <a:schemeClr val="dk1"/>
              </a:solidFill>
              <a:latin typeface="Livvic"/>
              <a:ea typeface="Livvic"/>
              <a:cs typeface="Livvic"/>
              <a:sym typeface="Livvic"/>
            </a:endParaRPr>
          </a:p>
        </p:txBody>
      </p:sp>
      <p:cxnSp>
        <p:nvCxnSpPr>
          <p:cNvPr id="422" name="Google Shape;422;p45"/>
          <p:cNvCxnSpPr/>
          <p:nvPr/>
        </p:nvCxnSpPr>
        <p:spPr>
          <a:xfrm rot="10800000">
            <a:off x="3393700" y="2569050"/>
            <a:ext cx="0" cy="2028300"/>
          </a:xfrm>
          <a:prstGeom prst="straightConnector1">
            <a:avLst/>
          </a:prstGeom>
          <a:noFill/>
          <a:ln cap="flat" cmpd="sng" w="19050">
            <a:solidFill>
              <a:schemeClr val="accent1"/>
            </a:solidFill>
            <a:prstDash val="solid"/>
            <a:round/>
            <a:headEnd len="sm" w="sm" type="none"/>
            <a:tailEnd len="sm" w="sm" type="none"/>
          </a:ln>
        </p:spPr>
      </p:cxnSp>
      <p:sp>
        <p:nvSpPr>
          <p:cNvPr id="423" name="Google Shape;423;p45"/>
          <p:cNvSpPr txBox="1"/>
          <p:nvPr/>
        </p:nvSpPr>
        <p:spPr>
          <a:xfrm>
            <a:off x="3393702" y="3416775"/>
            <a:ext cx="2239200" cy="124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s" sz="1200">
                <a:solidFill>
                  <a:schemeClr val="dk1"/>
                </a:solidFill>
                <a:latin typeface="Catamaran Light"/>
                <a:ea typeface="Catamaran Light"/>
                <a:cs typeface="Catamaran Light"/>
                <a:sym typeface="Catamaran Light"/>
              </a:rPr>
              <a:t>Swarm drones can monitor environmental conditions such as air quality, water quality, and wildlife population. By deploying a group of drones, they can provide comprehensive data and mapping of large areas in real-time.</a:t>
            </a:r>
            <a:endParaRPr b="0" i="0" sz="1200" u="none" cap="none" strike="noStrike">
              <a:solidFill>
                <a:schemeClr val="dk1"/>
              </a:solidFill>
              <a:latin typeface="Catamaran Light"/>
              <a:ea typeface="Catamaran Light"/>
              <a:cs typeface="Catamaran Light"/>
              <a:sym typeface="Catamaran Light"/>
            </a:endParaRPr>
          </a:p>
        </p:txBody>
      </p:sp>
      <p:sp>
        <p:nvSpPr>
          <p:cNvPr id="424" name="Google Shape;424;p45"/>
          <p:cNvSpPr txBox="1"/>
          <p:nvPr/>
        </p:nvSpPr>
        <p:spPr>
          <a:xfrm>
            <a:off x="3539575" y="2764600"/>
            <a:ext cx="1851600" cy="42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s" sz="1700">
                <a:solidFill>
                  <a:schemeClr val="dk1"/>
                </a:solidFill>
                <a:latin typeface="Livvic"/>
                <a:ea typeface="Livvic"/>
                <a:cs typeface="Livvic"/>
                <a:sym typeface="Livvic"/>
              </a:rPr>
              <a:t>Environmental Monitoring</a:t>
            </a:r>
            <a:endParaRPr b="1" i="0" sz="1700" u="none" cap="none" strike="noStrike">
              <a:solidFill>
                <a:schemeClr val="dk1"/>
              </a:solidFill>
              <a:latin typeface="Livvic"/>
              <a:ea typeface="Livvic"/>
              <a:cs typeface="Livvic"/>
              <a:sym typeface="Livvic"/>
            </a:endParaRPr>
          </a:p>
        </p:txBody>
      </p:sp>
      <p:cxnSp>
        <p:nvCxnSpPr>
          <p:cNvPr id="425" name="Google Shape;425;p45"/>
          <p:cNvCxnSpPr/>
          <p:nvPr/>
        </p:nvCxnSpPr>
        <p:spPr>
          <a:xfrm rot="10800000">
            <a:off x="450475" y="2569050"/>
            <a:ext cx="0" cy="2028300"/>
          </a:xfrm>
          <a:prstGeom prst="straightConnector1">
            <a:avLst/>
          </a:prstGeom>
          <a:noFill/>
          <a:ln cap="flat" cmpd="sng" w="19050">
            <a:solidFill>
              <a:schemeClr val="accent1"/>
            </a:solidFill>
            <a:prstDash val="solid"/>
            <a:round/>
            <a:headEnd len="sm" w="sm" type="none"/>
            <a:tailEnd len="sm" w="sm" type="none"/>
          </a:ln>
        </p:spPr>
      </p:cxnSp>
      <p:sp>
        <p:nvSpPr>
          <p:cNvPr id="426" name="Google Shape;426;p45"/>
          <p:cNvSpPr txBox="1"/>
          <p:nvPr/>
        </p:nvSpPr>
        <p:spPr>
          <a:xfrm>
            <a:off x="450475" y="3416765"/>
            <a:ext cx="1851600" cy="641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lang="es" sz="1200">
                <a:solidFill>
                  <a:schemeClr val="dk1"/>
                </a:solidFill>
                <a:latin typeface="Catamaran Light"/>
                <a:ea typeface="Catamaran Light"/>
                <a:cs typeface="Catamaran Light"/>
                <a:sym typeface="Catamaran Light"/>
              </a:rPr>
              <a:t>Swarm drones can be used for precision agriculture, where they can monitor crops, spray fertilizers or pesticides precisely, and collect data for crop health analysis.</a:t>
            </a:r>
            <a:endParaRPr b="0" i="0" sz="1200" u="none" cap="none" strike="noStrike">
              <a:solidFill>
                <a:schemeClr val="dk1"/>
              </a:solidFill>
              <a:latin typeface="Catamaran Light"/>
              <a:ea typeface="Catamaran Light"/>
              <a:cs typeface="Catamaran Light"/>
              <a:sym typeface="Catamaran Light"/>
            </a:endParaRPr>
          </a:p>
        </p:txBody>
      </p:sp>
      <p:sp>
        <p:nvSpPr>
          <p:cNvPr id="427" name="Google Shape;427;p45"/>
          <p:cNvSpPr txBox="1"/>
          <p:nvPr/>
        </p:nvSpPr>
        <p:spPr>
          <a:xfrm>
            <a:off x="453700" y="2764600"/>
            <a:ext cx="2041500" cy="42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s" sz="1700">
                <a:solidFill>
                  <a:schemeClr val="dk1"/>
                </a:solidFill>
                <a:latin typeface="Livvic"/>
                <a:ea typeface="Livvic"/>
                <a:cs typeface="Livvic"/>
                <a:sym typeface="Livvic"/>
              </a:rPr>
              <a:t>Agricultural Applications</a:t>
            </a:r>
            <a:endParaRPr b="1" i="0" sz="1700" u="none" cap="none" strike="noStrike">
              <a:solidFill>
                <a:schemeClr val="dk1"/>
              </a:solidFill>
              <a:latin typeface="Livvic"/>
              <a:ea typeface="Livvic"/>
              <a:cs typeface="Livvic"/>
              <a:sym typeface="Livvic"/>
            </a:endParaRPr>
          </a:p>
        </p:txBody>
      </p:sp>
      <p:cxnSp>
        <p:nvCxnSpPr>
          <p:cNvPr id="428" name="Google Shape;428;p45"/>
          <p:cNvCxnSpPr/>
          <p:nvPr/>
        </p:nvCxnSpPr>
        <p:spPr>
          <a:xfrm rot="10800000">
            <a:off x="6241675" y="2569050"/>
            <a:ext cx="0" cy="2028300"/>
          </a:xfrm>
          <a:prstGeom prst="straightConnector1">
            <a:avLst/>
          </a:prstGeom>
          <a:noFill/>
          <a:ln cap="flat" cmpd="sng" w="19050">
            <a:solidFill>
              <a:schemeClr val="accent1"/>
            </a:solidFill>
            <a:prstDash val="solid"/>
            <a:round/>
            <a:headEnd len="sm" w="sm" type="none"/>
            <a:tailEnd len="sm" w="sm" type="none"/>
          </a:ln>
        </p:spPr>
      </p:cxnSp>
      <p:sp>
        <p:nvSpPr>
          <p:cNvPr id="429" name="Google Shape;429;p45"/>
          <p:cNvSpPr txBox="1"/>
          <p:nvPr/>
        </p:nvSpPr>
        <p:spPr>
          <a:xfrm>
            <a:off x="6241675" y="3368350"/>
            <a:ext cx="2041500" cy="64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s" sz="1200">
                <a:solidFill>
                  <a:schemeClr val="dk1"/>
                </a:solidFill>
                <a:latin typeface="Catamaran Light"/>
                <a:ea typeface="Catamaran Light"/>
                <a:cs typeface="Catamaran Light"/>
                <a:sym typeface="Catamaran Light"/>
              </a:rPr>
              <a:t>Swarm drones can create mesmerizing light shows by synchronizing their movements and illuminating the sky with colorful LED lights. This application is often seen in entertainment events, concerts, and celebrations.</a:t>
            </a:r>
            <a:endParaRPr b="0" i="0" sz="1200" u="none" cap="none" strike="noStrike">
              <a:solidFill>
                <a:schemeClr val="dk1"/>
              </a:solidFill>
              <a:latin typeface="Catamaran Light"/>
              <a:ea typeface="Catamaran Light"/>
              <a:cs typeface="Catamaran Light"/>
              <a:sym typeface="Catamaran Light"/>
            </a:endParaRPr>
          </a:p>
        </p:txBody>
      </p:sp>
      <p:sp>
        <p:nvSpPr>
          <p:cNvPr id="430" name="Google Shape;430;p45"/>
          <p:cNvSpPr txBox="1"/>
          <p:nvPr/>
        </p:nvSpPr>
        <p:spPr>
          <a:xfrm>
            <a:off x="6336925" y="2764600"/>
            <a:ext cx="1778700" cy="42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s" sz="1700">
                <a:solidFill>
                  <a:schemeClr val="dk1"/>
                </a:solidFill>
                <a:latin typeface="Livvic"/>
                <a:ea typeface="Livvic"/>
                <a:cs typeface="Livvic"/>
                <a:sym typeface="Livvic"/>
              </a:rPr>
              <a:t>Entertainment</a:t>
            </a:r>
            <a:endParaRPr b="1" i="0" sz="1700" u="none" cap="none" strike="noStrike">
              <a:solidFill>
                <a:schemeClr val="dk1"/>
              </a:solidFill>
              <a:latin typeface="Livvic"/>
              <a:ea typeface="Livvic"/>
              <a:cs typeface="Livvic"/>
              <a:sym typeface="Livv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4" name="Shape 434"/>
        <p:cNvGrpSpPr/>
        <p:nvPr/>
      </p:nvGrpSpPr>
      <p:grpSpPr>
        <a:xfrm>
          <a:off x="0" y="0"/>
          <a:ext cx="0" cy="0"/>
          <a:chOff x="0" y="0"/>
          <a:chExt cx="0" cy="0"/>
        </a:xfrm>
      </p:grpSpPr>
      <p:pic>
        <p:nvPicPr>
          <p:cNvPr id="435" name="Google Shape;435;p46"/>
          <p:cNvPicPr preferRelativeResize="0"/>
          <p:nvPr/>
        </p:nvPicPr>
        <p:blipFill rotWithShape="1">
          <a:blip r:embed="rId3">
            <a:alphaModFix/>
          </a:blip>
          <a:srcRect b="179" l="0" r="0" t="189"/>
          <a:stretch/>
        </p:blipFill>
        <p:spPr>
          <a:xfrm>
            <a:off x="3981435" y="0"/>
            <a:ext cx="5162558" cy="5143501"/>
          </a:xfrm>
          <a:prstGeom prst="rect">
            <a:avLst/>
          </a:prstGeom>
          <a:noFill/>
          <a:ln>
            <a:noFill/>
          </a:ln>
        </p:spPr>
      </p:pic>
      <p:sp>
        <p:nvSpPr>
          <p:cNvPr id="436" name="Google Shape;436;p46"/>
          <p:cNvSpPr/>
          <p:nvPr/>
        </p:nvSpPr>
        <p:spPr>
          <a:xfrm rot="5400000">
            <a:off x="1428875" y="205200"/>
            <a:ext cx="3358800" cy="5026500"/>
          </a:xfrm>
          <a:prstGeom prst="rect">
            <a:avLst/>
          </a:prstGeom>
          <a:solidFill>
            <a:schemeClr val="accent1">
              <a:alpha val="6156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46"/>
          <p:cNvSpPr txBox="1"/>
          <p:nvPr>
            <p:ph idx="1" type="subTitle"/>
          </p:nvPr>
        </p:nvSpPr>
        <p:spPr>
          <a:xfrm>
            <a:off x="831200" y="2314225"/>
            <a:ext cx="2856300" cy="178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lt1"/>
                </a:solidFill>
              </a:rPr>
              <a:t>Does anyone have any questions?</a:t>
            </a:r>
            <a:endParaRPr>
              <a:solidFill>
                <a:schemeClr val="lt1"/>
              </a:solidFill>
            </a:endParaRPr>
          </a:p>
          <a:p>
            <a:pPr indent="0" lvl="0" marL="0" rtl="0" algn="l">
              <a:lnSpc>
                <a:spcPct val="100000"/>
              </a:lnSpc>
              <a:spcBef>
                <a:spcPts val="0"/>
              </a:spcBef>
              <a:spcAft>
                <a:spcPts val="0"/>
              </a:spcAft>
              <a:buSzPts val="1200"/>
              <a:buNone/>
            </a:pPr>
            <a:r>
              <a:t/>
            </a:r>
            <a:endParaRPr>
              <a:solidFill>
                <a:schemeClr val="lt1"/>
              </a:solidFill>
            </a:endParaRPr>
          </a:p>
        </p:txBody>
      </p:sp>
      <p:sp>
        <p:nvSpPr>
          <p:cNvPr id="438" name="Google Shape;438;p46"/>
          <p:cNvSpPr txBox="1"/>
          <p:nvPr>
            <p:ph type="ctrTitle"/>
          </p:nvPr>
        </p:nvSpPr>
        <p:spPr>
          <a:xfrm>
            <a:off x="831200" y="376500"/>
            <a:ext cx="2607300" cy="205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s" sz="3000">
                <a:solidFill>
                  <a:schemeClr val="lt1"/>
                </a:solidFill>
              </a:rPr>
              <a:t>THANKS</a:t>
            </a:r>
            <a:endParaRPr sz="30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0" name="Shape 140"/>
        <p:cNvGrpSpPr/>
        <p:nvPr/>
      </p:nvGrpSpPr>
      <p:grpSpPr>
        <a:xfrm>
          <a:off x="0" y="0"/>
          <a:ext cx="0" cy="0"/>
          <a:chOff x="0" y="0"/>
          <a:chExt cx="0" cy="0"/>
        </a:xfrm>
      </p:grpSpPr>
      <p:sp>
        <p:nvSpPr>
          <p:cNvPr id="141" name="Google Shape;141;p24"/>
          <p:cNvSpPr txBox="1"/>
          <p:nvPr>
            <p:ph idx="9" type="ctrTitle"/>
          </p:nvPr>
        </p:nvSpPr>
        <p:spPr>
          <a:xfrm rot="5400000">
            <a:off x="6672869" y="1646270"/>
            <a:ext cx="2913300" cy="487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s" sz="2400"/>
              <a:t>TABLE OF CONTENTS</a:t>
            </a:r>
            <a:endParaRPr sz="2400"/>
          </a:p>
        </p:txBody>
      </p:sp>
      <p:sp>
        <p:nvSpPr>
          <p:cNvPr id="142" name="Google Shape;142;p24"/>
          <p:cNvSpPr/>
          <p:nvPr/>
        </p:nvSpPr>
        <p:spPr>
          <a:xfrm flipH="1" rot="-5400000">
            <a:off x="-957850" y="957900"/>
            <a:ext cx="5140800" cy="3225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4"/>
          <p:cNvSpPr txBox="1"/>
          <p:nvPr>
            <p:ph idx="7" type="subTitle"/>
          </p:nvPr>
        </p:nvSpPr>
        <p:spPr>
          <a:xfrm>
            <a:off x="3427997" y="2475197"/>
            <a:ext cx="19065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s"/>
              <a:t>Here you could describe the topic of the section</a:t>
            </a:r>
            <a:endParaRPr/>
          </a:p>
        </p:txBody>
      </p:sp>
      <p:sp>
        <p:nvSpPr>
          <p:cNvPr id="144" name="Google Shape;144;p24"/>
          <p:cNvSpPr txBox="1"/>
          <p:nvPr>
            <p:ph idx="6" type="ctrTitle"/>
          </p:nvPr>
        </p:nvSpPr>
        <p:spPr>
          <a:xfrm>
            <a:off x="3427999" y="2061098"/>
            <a:ext cx="2251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s"/>
              <a:t>System Architecture</a:t>
            </a:r>
            <a:endParaRPr/>
          </a:p>
        </p:txBody>
      </p:sp>
      <p:sp>
        <p:nvSpPr>
          <p:cNvPr id="145" name="Google Shape;145;p24"/>
          <p:cNvSpPr txBox="1"/>
          <p:nvPr>
            <p:ph idx="8" type="title"/>
          </p:nvPr>
        </p:nvSpPr>
        <p:spPr>
          <a:xfrm>
            <a:off x="2023007" y="2323463"/>
            <a:ext cx="1573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s">
                <a:solidFill>
                  <a:schemeClr val="lt1"/>
                </a:solidFill>
              </a:rPr>
              <a:t>03</a:t>
            </a:r>
            <a:endParaRPr>
              <a:solidFill>
                <a:schemeClr val="lt1"/>
              </a:solidFill>
            </a:endParaRPr>
          </a:p>
        </p:txBody>
      </p:sp>
      <p:sp>
        <p:nvSpPr>
          <p:cNvPr id="146" name="Google Shape;146;p24"/>
          <p:cNvSpPr txBox="1"/>
          <p:nvPr>
            <p:ph type="ctrTitle"/>
          </p:nvPr>
        </p:nvSpPr>
        <p:spPr>
          <a:xfrm>
            <a:off x="3423902" y="387473"/>
            <a:ext cx="2251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200"/>
              <a:buNone/>
            </a:pPr>
            <a:r>
              <a:rPr lang="es"/>
              <a:t>About the project</a:t>
            </a:r>
            <a:endParaRPr/>
          </a:p>
        </p:txBody>
      </p:sp>
      <p:sp>
        <p:nvSpPr>
          <p:cNvPr id="147" name="Google Shape;147;p24"/>
          <p:cNvSpPr txBox="1"/>
          <p:nvPr>
            <p:ph idx="1" type="subTitle"/>
          </p:nvPr>
        </p:nvSpPr>
        <p:spPr>
          <a:xfrm>
            <a:off x="3423900" y="802521"/>
            <a:ext cx="19065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s"/>
              <a:t>Here you could describe the topic of the section</a:t>
            </a:r>
            <a:endParaRPr/>
          </a:p>
        </p:txBody>
      </p:sp>
      <p:sp>
        <p:nvSpPr>
          <p:cNvPr id="148" name="Google Shape;148;p24"/>
          <p:cNvSpPr txBox="1"/>
          <p:nvPr>
            <p:ph idx="2" type="title"/>
          </p:nvPr>
        </p:nvSpPr>
        <p:spPr>
          <a:xfrm>
            <a:off x="2023007" y="654113"/>
            <a:ext cx="17391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s">
                <a:solidFill>
                  <a:schemeClr val="lt1"/>
                </a:solidFill>
              </a:rPr>
              <a:t>01</a:t>
            </a:r>
            <a:endParaRPr>
              <a:solidFill>
                <a:schemeClr val="lt1"/>
              </a:solidFill>
            </a:endParaRPr>
          </a:p>
        </p:txBody>
      </p:sp>
      <p:sp>
        <p:nvSpPr>
          <p:cNvPr id="149" name="Google Shape;149;p24"/>
          <p:cNvSpPr txBox="1"/>
          <p:nvPr>
            <p:ph idx="3" type="ctrTitle"/>
          </p:nvPr>
        </p:nvSpPr>
        <p:spPr>
          <a:xfrm>
            <a:off x="3425264" y="1224286"/>
            <a:ext cx="2251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s"/>
              <a:t>Objectives</a:t>
            </a:r>
            <a:endParaRPr/>
          </a:p>
        </p:txBody>
      </p:sp>
      <p:sp>
        <p:nvSpPr>
          <p:cNvPr id="150" name="Google Shape;150;p24"/>
          <p:cNvSpPr txBox="1"/>
          <p:nvPr>
            <p:ph idx="4" type="subTitle"/>
          </p:nvPr>
        </p:nvSpPr>
        <p:spPr>
          <a:xfrm>
            <a:off x="3425259" y="1638859"/>
            <a:ext cx="19767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s"/>
              <a:t>Here you could describe the topic of the section</a:t>
            </a:r>
            <a:endParaRPr/>
          </a:p>
        </p:txBody>
      </p:sp>
      <p:sp>
        <p:nvSpPr>
          <p:cNvPr id="151" name="Google Shape;151;p24"/>
          <p:cNvSpPr txBox="1"/>
          <p:nvPr>
            <p:ph idx="5" type="title"/>
          </p:nvPr>
        </p:nvSpPr>
        <p:spPr>
          <a:xfrm>
            <a:off x="2023007" y="1488788"/>
            <a:ext cx="16152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s">
                <a:solidFill>
                  <a:schemeClr val="lt1"/>
                </a:solidFill>
              </a:rPr>
              <a:t>02</a:t>
            </a:r>
            <a:endParaRPr>
              <a:solidFill>
                <a:schemeClr val="lt1"/>
              </a:solidFill>
            </a:endParaRPr>
          </a:p>
        </p:txBody>
      </p:sp>
      <p:sp>
        <p:nvSpPr>
          <p:cNvPr id="152" name="Google Shape;152;p24"/>
          <p:cNvSpPr txBox="1"/>
          <p:nvPr>
            <p:ph idx="13" type="ctrTitle"/>
          </p:nvPr>
        </p:nvSpPr>
        <p:spPr>
          <a:xfrm>
            <a:off x="3427999" y="2897911"/>
            <a:ext cx="2251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s"/>
              <a:t>The Swarm </a:t>
            </a:r>
            <a:r>
              <a:rPr lang="es"/>
              <a:t>Algorithm</a:t>
            </a:r>
            <a:endParaRPr/>
          </a:p>
        </p:txBody>
      </p:sp>
      <p:sp>
        <p:nvSpPr>
          <p:cNvPr id="153" name="Google Shape;153;p24"/>
          <p:cNvSpPr txBox="1"/>
          <p:nvPr>
            <p:ph idx="14" type="subTitle"/>
          </p:nvPr>
        </p:nvSpPr>
        <p:spPr>
          <a:xfrm>
            <a:off x="3423897" y="3311534"/>
            <a:ext cx="19065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s"/>
              <a:t>Here you could describe the topic of the section</a:t>
            </a:r>
            <a:endParaRPr/>
          </a:p>
        </p:txBody>
      </p:sp>
      <p:sp>
        <p:nvSpPr>
          <p:cNvPr id="154" name="Google Shape;154;p24"/>
          <p:cNvSpPr txBox="1"/>
          <p:nvPr>
            <p:ph idx="15" type="title"/>
          </p:nvPr>
        </p:nvSpPr>
        <p:spPr>
          <a:xfrm>
            <a:off x="2023007" y="3158138"/>
            <a:ext cx="1573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s">
                <a:solidFill>
                  <a:schemeClr val="lt1"/>
                </a:solidFill>
              </a:rPr>
              <a:t>04</a:t>
            </a:r>
            <a:endParaRPr>
              <a:solidFill>
                <a:schemeClr val="lt1"/>
              </a:solidFill>
            </a:endParaRPr>
          </a:p>
        </p:txBody>
      </p:sp>
      <p:sp>
        <p:nvSpPr>
          <p:cNvPr id="155" name="Google Shape;155;p24"/>
          <p:cNvSpPr txBox="1"/>
          <p:nvPr>
            <p:ph idx="16" type="ctrTitle"/>
          </p:nvPr>
        </p:nvSpPr>
        <p:spPr>
          <a:xfrm>
            <a:off x="3427999" y="3734723"/>
            <a:ext cx="2251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s"/>
              <a:t>Major Components</a:t>
            </a:r>
            <a:endParaRPr/>
          </a:p>
        </p:txBody>
      </p:sp>
      <p:sp>
        <p:nvSpPr>
          <p:cNvPr id="156" name="Google Shape;156;p24"/>
          <p:cNvSpPr txBox="1"/>
          <p:nvPr>
            <p:ph idx="17" type="subTitle"/>
          </p:nvPr>
        </p:nvSpPr>
        <p:spPr>
          <a:xfrm>
            <a:off x="3427997" y="4147872"/>
            <a:ext cx="19065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s"/>
              <a:t>Here you could describe the topic of the section</a:t>
            </a:r>
            <a:endParaRPr/>
          </a:p>
        </p:txBody>
      </p:sp>
      <p:sp>
        <p:nvSpPr>
          <p:cNvPr id="157" name="Google Shape;157;p24"/>
          <p:cNvSpPr txBox="1"/>
          <p:nvPr>
            <p:ph idx="18" type="title"/>
          </p:nvPr>
        </p:nvSpPr>
        <p:spPr>
          <a:xfrm>
            <a:off x="2023007" y="3992813"/>
            <a:ext cx="1573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s">
                <a:solidFill>
                  <a:schemeClr val="lt1"/>
                </a:solidFill>
              </a:rPr>
              <a:t>05</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1" name="Shape 161"/>
        <p:cNvGrpSpPr/>
        <p:nvPr/>
      </p:nvGrpSpPr>
      <p:grpSpPr>
        <a:xfrm>
          <a:off x="0" y="0"/>
          <a:ext cx="0" cy="0"/>
          <a:chOff x="0" y="0"/>
          <a:chExt cx="0" cy="0"/>
        </a:xfrm>
      </p:grpSpPr>
      <p:sp>
        <p:nvSpPr>
          <p:cNvPr id="162" name="Google Shape;162;p25"/>
          <p:cNvSpPr txBox="1"/>
          <p:nvPr>
            <p:ph idx="9" type="ctrTitle"/>
          </p:nvPr>
        </p:nvSpPr>
        <p:spPr>
          <a:xfrm rot="5400000">
            <a:off x="6672869" y="1646270"/>
            <a:ext cx="2913300" cy="487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s" sz="2400"/>
              <a:t>TABLE OF CONTENTS</a:t>
            </a:r>
            <a:endParaRPr sz="2400"/>
          </a:p>
        </p:txBody>
      </p:sp>
      <p:sp>
        <p:nvSpPr>
          <p:cNvPr id="163" name="Google Shape;163;p25"/>
          <p:cNvSpPr/>
          <p:nvPr/>
        </p:nvSpPr>
        <p:spPr>
          <a:xfrm flipH="1" rot="-5400000">
            <a:off x="-957850" y="957900"/>
            <a:ext cx="5140800" cy="3225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5"/>
          <p:cNvSpPr txBox="1"/>
          <p:nvPr>
            <p:ph idx="7" type="subTitle"/>
          </p:nvPr>
        </p:nvSpPr>
        <p:spPr>
          <a:xfrm>
            <a:off x="3427997" y="2475197"/>
            <a:ext cx="19065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s"/>
              <a:t>Here you could describe the topic of the section</a:t>
            </a:r>
            <a:endParaRPr/>
          </a:p>
        </p:txBody>
      </p:sp>
      <p:sp>
        <p:nvSpPr>
          <p:cNvPr id="165" name="Google Shape;165;p25"/>
          <p:cNvSpPr txBox="1"/>
          <p:nvPr>
            <p:ph idx="6" type="ctrTitle"/>
          </p:nvPr>
        </p:nvSpPr>
        <p:spPr>
          <a:xfrm>
            <a:off x="3427999" y="2061098"/>
            <a:ext cx="2251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s"/>
              <a:t>Testing and Evaluation</a:t>
            </a:r>
            <a:endParaRPr/>
          </a:p>
        </p:txBody>
      </p:sp>
      <p:sp>
        <p:nvSpPr>
          <p:cNvPr id="166" name="Google Shape;166;p25"/>
          <p:cNvSpPr txBox="1"/>
          <p:nvPr>
            <p:ph idx="8" type="title"/>
          </p:nvPr>
        </p:nvSpPr>
        <p:spPr>
          <a:xfrm>
            <a:off x="2023007" y="2323463"/>
            <a:ext cx="1573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s">
                <a:solidFill>
                  <a:schemeClr val="lt1"/>
                </a:solidFill>
              </a:rPr>
              <a:t>08</a:t>
            </a:r>
            <a:endParaRPr>
              <a:solidFill>
                <a:schemeClr val="lt1"/>
              </a:solidFill>
            </a:endParaRPr>
          </a:p>
        </p:txBody>
      </p:sp>
      <p:sp>
        <p:nvSpPr>
          <p:cNvPr id="167" name="Google Shape;167;p25"/>
          <p:cNvSpPr txBox="1"/>
          <p:nvPr>
            <p:ph type="ctrTitle"/>
          </p:nvPr>
        </p:nvSpPr>
        <p:spPr>
          <a:xfrm>
            <a:off x="3423902" y="387473"/>
            <a:ext cx="2251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200"/>
              <a:buNone/>
            </a:pPr>
            <a:r>
              <a:rPr lang="es"/>
              <a:t>Software Used</a:t>
            </a:r>
            <a:endParaRPr/>
          </a:p>
        </p:txBody>
      </p:sp>
      <p:sp>
        <p:nvSpPr>
          <p:cNvPr id="168" name="Google Shape;168;p25"/>
          <p:cNvSpPr txBox="1"/>
          <p:nvPr>
            <p:ph idx="1" type="subTitle"/>
          </p:nvPr>
        </p:nvSpPr>
        <p:spPr>
          <a:xfrm>
            <a:off x="3423900" y="802521"/>
            <a:ext cx="19065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s"/>
              <a:t>Here you could describe the topic of the section</a:t>
            </a:r>
            <a:endParaRPr/>
          </a:p>
        </p:txBody>
      </p:sp>
      <p:sp>
        <p:nvSpPr>
          <p:cNvPr id="169" name="Google Shape;169;p25"/>
          <p:cNvSpPr txBox="1"/>
          <p:nvPr>
            <p:ph idx="2" type="title"/>
          </p:nvPr>
        </p:nvSpPr>
        <p:spPr>
          <a:xfrm>
            <a:off x="2023007" y="654113"/>
            <a:ext cx="17391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s">
                <a:solidFill>
                  <a:schemeClr val="lt1"/>
                </a:solidFill>
              </a:rPr>
              <a:t>06</a:t>
            </a:r>
            <a:endParaRPr>
              <a:solidFill>
                <a:schemeClr val="lt1"/>
              </a:solidFill>
            </a:endParaRPr>
          </a:p>
        </p:txBody>
      </p:sp>
      <p:sp>
        <p:nvSpPr>
          <p:cNvPr id="170" name="Google Shape;170;p25"/>
          <p:cNvSpPr txBox="1"/>
          <p:nvPr>
            <p:ph idx="3" type="ctrTitle"/>
          </p:nvPr>
        </p:nvSpPr>
        <p:spPr>
          <a:xfrm>
            <a:off x="3425264" y="1224286"/>
            <a:ext cx="2251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s"/>
              <a:t>Implementation</a:t>
            </a:r>
            <a:endParaRPr/>
          </a:p>
        </p:txBody>
      </p:sp>
      <p:sp>
        <p:nvSpPr>
          <p:cNvPr id="171" name="Google Shape;171;p25"/>
          <p:cNvSpPr txBox="1"/>
          <p:nvPr>
            <p:ph idx="4" type="subTitle"/>
          </p:nvPr>
        </p:nvSpPr>
        <p:spPr>
          <a:xfrm>
            <a:off x="3425259" y="1638859"/>
            <a:ext cx="19767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s"/>
              <a:t>Here you could describe the topic of the section</a:t>
            </a:r>
            <a:endParaRPr/>
          </a:p>
        </p:txBody>
      </p:sp>
      <p:sp>
        <p:nvSpPr>
          <p:cNvPr id="172" name="Google Shape;172;p25"/>
          <p:cNvSpPr txBox="1"/>
          <p:nvPr>
            <p:ph idx="5" type="title"/>
          </p:nvPr>
        </p:nvSpPr>
        <p:spPr>
          <a:xfrm>
            <a:off x="2023007" y="1488788"/>
            <a:ext cx="16152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s">
                <a:solidFill>
                  <a:schemeClr val="lt1"/>
                </a:solidFill>
              </a:rPr>
              <a:t>07</a:t>
            </a:r>
            <a:endParaRPr>
              <a:solidFill>
                <a:schemeClr val="lt1"/>
              </a:solidFill>
            </a:endParaRPr>
          </a:p>
        </p:txBody>
      </p:sp>
      <p:sp>
        <p:nvSpPr>
          <p:cNvPr id="173" name="Google Shape;173;p25"/>
          <p:cNvSpPr txBox="1"/>
          <p:nvPr>
            <p:ph idx="13" type="ctrTitle"/>
          </p:nvPr>
        </p:nvSpPr>
        <p:spPr>
          <a:xfrm>
            <a:off x="3427999" y="2897911"/>
            <a:ext cx="2251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s"/>
              <a:t>Future Applications</a:t>
            </a:r>
            <a:endParaRPr/>
          </a:p>
        </p:txBody>
      </p:sp>
      <p:sp>
        <p:nvSpPr>
          <p:cNvPr id="174" name="Google Shape;174;p25"/>
          <p:cNvSpPr txBox="1"/>
          <p:nvPr>
            <p:ph idx="14" type="subTitle"/>
          </p:nvPr>
        </p:nvSpPr>
        <p:spPr>
          <a:xfrm>
            <a:off x="3423897" y="3311534"/>
            <a:ext cx="19065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s"/>
              <a:t>Here you could describe the topic of the section</a:t>
            </a:r>
            <a:endParaRPr/>
          </a:p>
        </p:txBody>
      </p:sp>
      <p:sp>
        <p:nvSpPr>
          <p:cNvPr id="175" name="Google Shape;175;p25"/>
          <p:cNvSpPr txBox="1"/>
          <p:nvPr>
            <p:ph idx="15" type="title"/>
          </p:nvPr>
        </p:nvSpPr>
        <p:spPr>
          <a:xfrm>
            <a:off x="2023007" y="3158138"/>
            <a:ext cx="1573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s">
                <a:solidFill>
                  <a:schemeClr val="lt1"/>
                </a:solidFill>
              </a:rPr>
              <a:t>09</a:t>
            </a:r>
            <a:endParaRPr>
              <a:solidFill>
                <a:schemeClr val="lt1"/>
              </a:solidFill>
            </a:endParaRPr>
          </a:p>
        </p:txBody>
      </p:sp>
      <p:sp>
        <p:nvSpPr>
          <p:cNvPr id="176" name="Google Shape;176;p25"/>
          <p:cNvSpPr txBox="1"/>
          <p:nvPr>
            <p:ph idx="16" type="ctrTitle"/>
          </p:nvPr>
        </p:nvSpPr>
        <p:spPr>
          <a:xfrm>
            <a:off x="3427999" y="3734723"/>
            <a:ext cx="2251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s"/>
              <a:t>End</a:t>
            </a:r>
            <a:endParaRPr/>
          </a:p>
        </p:txBody>
      </p:sp>
      <p:sp>
        <p:nvSpPr>
          <p:cNvPr id="177" name="Google Shape;177;p25"/>
          <p:cNvSpPr txBox="1"/>
          <p:nvPr>
            <p:ph idx="17" type="subTitle"/>
          </p:nvPr>
        </p:nvSpPr>
        <p:spPr>
          <a:xfrm>
            <a:off x="3427997" y="4147872"/>
            <a:ext cx="19065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s"/>
              <a:t>Here you could describe the topic of the section</a:t>
            </a:r>
            <a:endParaRPr/>
          </a:p>
        </p:txBody>
      </p:sp>
      <p:sp>
        <p:nvSpPr>
          <p:cNvPr id="178" name="Google Shape;178;p25"/>
          <p:cNvSpPr txBox="1"/>
          <p:nvPr>
            <p:ph idx="18" type="title"/>
          </p:nvPr>
        </p:nvSpPr>
        <p:spPr>
          <a:xfrm>
            <a:off x="2023007" y="3992813"/>
            <a:ext cx="1573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s">
                <a:solidFill>
                  <a:schemeClr val="lt1"/>
                </a:solidFill>
              </a:rPr>
              <a:t>10</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26"/>
          <p:cNvSpPr/>
          <p:nvPr/>
        </p:nvSpPr>
        <p:spPr>
          <a:xfrm>
            <a:off x="0" y="-9325"/>
            <a:ext cx="7396200" cy="5152800"/>
          </a:xfrm>
          <a:prstGeom prst="rect">
            <a:avLst/>
          </a:prstGeom>
          <a:solidFill>
            <a:srgbClr val="D16138">
              <a:alpha val="265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6"/>
          <p:cNvSpPr/>
          <p:nvPr/>
        </p:nvSpPr>
        <p:spPr>
          <a:xfrm>
            <a:off x="720000" y="540000"/>
            <a:ext cx="3310200" cy="1568100"/>
          </a:xfrm>
          <a:prstGeom prst="rect">
            <a:avLst/>
          </a:prstGeom>
          <a:solidFill>
            <a:schemeClr val="accent1">
              <a:alpha val="6156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6"/>
          <p:cNvSpPr txBox="1"/>
          <p:nvPr>
            <p:ph type="ctrTitle"/>
          </p:nvPr>
        </p:nvSpPr>
        <p:spPr>
          <a:xfrm>
            <a:off x="720000" y="370575"/>
            <a:ext cx="3310200" cy="1568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b="0" lang="es" sz="3500">
                <a:solidFill>
                  <a:schemeClr val="lt1"/>
                </a:solidFill>
                <a:latin typeface="Catamaran Black"/>
                <a:ea typeface="Catamaran Black"/>
                <a:cs typeface="Catamaran Black"/>
                <a:sym typeface="Catamaran Black"/>
              </a:rPr>
              <a:t>About the    project</a:t>
            </a:r>
            <a:endParaRPr b="0" sz="3500">
              <a:solidFill>
                <a:schemeClr val="lt1"/>
              </a:solidFill>
              <a:latin typeface="Catamaran Black"/>
              <a:ea typeface="Catamaran Black"/>
              <a:cs typeface="Catamaran Black"/>
              <a:sym typeface="Catamaran Black"/>
            </a:endParaRPr>
          </a:p>
        </p:txBody>
      </p:sp>
      <p:sp>
        <p:nvSpPr>
          <p:cNvPr id="187" name="Google Shape;187;p26"/>
          <p:cNvSpPr txBox="1"/>
          <p:nvPr>
            <p:ph idx="2" type="title"/>
          </p:nvPr>
        </p:nvSpPr>
        <p:spPr>
          <a:xfrm rot="5400000">
            <a:off x="7142178" y="3570226"/>
            <a:ext cx="17388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s">
                <a:solidFill>
                  <a:schemeClr val="lt1"/>
                </a:solidFill>
              </a:rPr>
              <a:t>01</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idx="6" type="ctrTitle"/>
          </p:nvPr>
        </p:nvSpPr>
        <p:spPr>
          <a:xfrm rot="5400000">
            <a:off x="6865575" y="1466125"/>
            <a:ext cx="2553000" cy="487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s"/>
              <a:t>ABOUT THE PROJECT</a:t>
            </a:r>
            <a:endParaRPr/>
          </a:p>
        </p:txBody>
      </p:sp>
      <p:sp>
        <p:nvSpPr>
          <p:cNvPr id="193" name="Google Shape;193;p27"/>
          <p:cNvSpPr txBox="1"/>
          <p:nvPr>
            <p:ph idx="13" type="subTitle"/>
          </p:nvPr>
        </p:nvSpPr>
        <p:spPr>
          <a:xfrm>
            <a:off x="438975" y="433375"/>
            <a:ext cx="6862200" cy="4539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600">
                <a:solidFill>
                  <a:srgbClr val="000000"/>
                </a:solidFill>
                <a:latin typeface="Catamaran Medium"/>
                <a:ea typeface="Catamaran Medium"/>
                <a:cs typeface="Catamaran Medium"/>
                <a:sym typeface="Catamaran Medium"/>
              </a:rPr>
              <a:t>This project aims to design and develop a group of aerial vehicles capable of coordinated motion without external controls. The primary objective is to enable the robots to move together in a synchronized manner, maintaining a predefined distance and direction, including forward, backward, left, and right movements over a range of 100 meters.</a:t>
            </a:r>
            <a:endParaRPr sz="1600">
              <a:solidFill>
                <a:srgbClr val="000000"/>
              </a:solidFill>
              <a:latin typeface="Catamaran Medium"/>
              <a:ea typeface="Catamaran Medium"/>
              <a:cs typeface="Catamaran Medium"/>
              <a:sym typeface="Catamaran Medium"/>
            </a:endParaRPr>
          </a:p>
          <a:p>
            <a:pPr indent="0" lvl="0" marL="0" rtl="0" algn="just">
              <a:lnSpc>
                <a:spcPct val="115000"/>
              </a:lnSpc>
              <a:spcBef>
                <a:spcPts val="0"/>
              </a:spcBef>
              <a:spcAft>
                <a:spcPts val="0"/>
              </a:spcAft>
              <a:buNone/>
            </a:pPr>
            <a:r>
              <a:t/>
            </a:r>
            <a:endParaRPr sz="1600">
              <a:solidFill>
                <a:srgbClr val="000000"/>
              </a:solidFill>
              <a:latin typeface="Catamaran Medium"/>
              <a:ea typeface="Catamaran Medium"/>
              <a:cs typeface="Catamaran Medium"/>
              <a:sym typeface="Catamaran Medium"/>
            </a:endParaRPr>
          </a:p>
          <a:p>
            <a:pPr indent="0" lvl="0" marL="0" rtl="0" algn="just">
              <a:lnSpc>
                <a:spcPct val="115000"/>
              </a:lnSpc>
              <a:spcBef>
                <a:spcPts val="0"/>
              </a:spcBef>
              <a:spcAft>
                <a:spcPts val="0"/>
              </a:spcAft>
              <a:buNone/>
            </a:pPr>
            <a:r>
              <a:t/>
            </a:r>
            <a:endParaRPr sz="1600">
              <a:solidFill>
                <a:srgbClr val="000000"/>
              </a:solidFill>
              <a:latin typeface="Catamaran Medium"/>
              <a:ea typeface="Catamaran Medium"/>
              <a:cs typeface="Catamaran Medium"/>
              <a:sym typeface="Catamaran Medium"/>
            </a:endParaRPr>
          </a:p>
          <a:p>
            <a:pPr indent="0" lvl="0" marL="0" rtl="0" algn="just">
              <a:lnSpc>
                <a:spcPct val="100000"/>
              </a:lnSpc>
              <a:spcBef>
                <a:spcPts val="0"/>
              </a:spcBef>
              <a:spcAft>
                <a:spcPts val="0"/>
              </a:spcAft>
              <a:buSzPts val="1000"/>
              <a:buNone/>
            </a:pPr>
            <a:r>
              <a:rPr lang="es" sz="1600">
                <a:solidFill>
                  <a:srgbClr val="000000"/>
                </a:solidFill>
                <a:latin typeface="Catamaran Medium"/>
                <a:ea typeface="Catamaran Medium"/>
                <a:cs typeface="Catamaran Medium"/>
                <a:sym typeface="Catamaran Medium"/>
              </a:rPr>
              <a:t>The system comprises 3 aerial robots, each equipped with flight controllers, communication modules (ESP8266), and control mechanisms. These robots are designed to operate as a unified swarm, with a central control unit acting as the master node responsible for distributing commands and facilitating coordination among the individual robots. </a:t>
            </a:r>
            <a:endParaRPr sz="1600">
              <a:latin typeface="Catamaran Medium"/>
              <a:ea typeface="Catamaran Medium"/>
              <a:cs typeface="Catamaran Medium"/>
              <a:sym typeface="Catamaran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28"/>
          <p:cNvSpPr/>
          <p:nvPr/>
        </p:nvSpPr>
        <p:spPr>
          <a:xfrm>
            <a:off x="0" y="-9325"/>
            <a:ext cx="7396200" cy="5152800"/>
          </a:xfrm>
          <a:prstGeom prst="rect">
            <a:avLst/>
          </a:prstGeom>
          <a:solidFill>
            <a:srgbClr val="D16138">
              <a:alpha val="265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8"/>
          <p:cNvSpPr/>
          <p:nvPr/>
        </p:nvSpPr>
        <p:spPr>
          <a:xfrm>
            <a:off x="7396150"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8"/>
          <p:cNvSpPr/>
          <p:nvPr/>
        </p:nvSpPr>
        <p:spPr>
          <a:xfrm>
            <a:off x="720000" y="540000"/>
            <a:ext cx="3310200" cy="1568100"/>
          </a:xfrm>
          <a:prstGeom prst="rect">
            <a:avLst/>
          </a:prstGeom>
          <a:solidFill>
            <a:schemeClr val="accent1">
              <a:alpha val="6157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8"/>
          <p:cNvSpPr txBox="1"/>
          <p:nvPr>
            <p:ph type="ctrTitle"/>
          </p:nvPr>
        </p:nvSpPr>
        <p:spPr>
          <a:xfrm>
            <a:off x="720000" y="121175"/>
            <a:ext cx="3310200" cy="1568100"/>
          </a:xfrm>
          <a:prstGeom prst="rect">
            <a:avLst/>
          </a:prstGeom>
          <a:noFill/>
          <a:ln>
            <a:noFill/>
          </a:ln>
        </p:spPr>
        <p:txBody>
          <a:bodyPr anchorCtr="0" anchor="b" bIns="91425" lIns="91425" spcFirstLastPara="1" rIns="91425" wrap="square" tIns="91425">
            <a:noAutofit/>
          </a:bodyPr>
          <a:lstStyle/>
          <a:p>
            <a:pPr indent="457200" lvl="0" marL="0" rtl="0" algn="l">
              <a:lnSpc>
                <a:spcPct val="100000"/>
              </a:lnSpc>
              <a:spcBef>
                <a:spcPts val="0"/>
              </a:spcBef>
              <a:spcAft>
                <a:spcPts val="0"/>
              </a:spcAft>
              <a:buSzPts val="3000"/>
              <a:buNone/>
            </a:pPr>
            <a:r>
              <a:rPr b="0" lang="es" sz="3500">
                <a:solidFill>
                  <a:schemeClr val="lt1"/>
                </a:solidFill>
                <a:latin typeface="Catamaran Black"/>
                <a:ea typeface="Catamaran Black"/>
                <a:cs typeface="Catamaran Black"/>
                <a:sym typeface="Catamaran Black"/>
              </a:rPr>
              <a:t>Objectives</a:t>
            </a:r>
            <a:endParaRPr b="0" sz="3500">
              <a:solidFill>
                <a:schemeClr val="lt1"/>
              </a:solidFill>
              <a:latin typeface="Catamaran Black"/>
              <a:ea typeface="Catamaran Black"/>
              <a:cs typeface="Catamaran Black"/>
              <a:sym typeface="Catamaran Black"/>
            </a:endParaRPr>
          </a:p>
        </p:txBody>
      </p:sp>
      <p:sp>
        <p:nvSpPr>
          <p:cNvPr id="202" name="Google Shape;202;p28"/>
          <p:cNvSpPr txBox="1"/>
          <p:nvPr>
            <p:ph idx="2" type="title"/>
          </p:nvPr>
        </p:nvSpPr>
        <p:spPr>
          <a:xfrm rot="5400000">
            <a:off x="7142178" y="3570226"/>
            <a:ext cx="17388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s">
                <a:solidFill>
                  <a:schemeClr val="lt1"/>
                </a:solidFill>
              </a:rPr>
              <a:t>02</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idx="6" type="ctrTitle"/>
          </p:nvPr>
        </p:nvSpPr>
        <p:spPr>
          <a:xfrm rot="5400000">
            <a:off x="6685437" y="1646270"/>
            <a:ext cx="2913300" cy="487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s"/>
              <a:t>WHAT WE ARE WORKING ON</a:t>
            </a:r>
            <a:endParaRPr/>
          </a:p>
        </p:txBody>
      </p:sp>
      <p:sp>
        <p:nvSpPr>
          <p:cNvPr id="208" name="Google Shape;208;p29"/>
          <p:cNvSpPr/>
          <p:nvPr/>
        </p:nvSpPr>
        <p:spPr>
          <a:xfrm>
            <a:off x="0" y="0"/>
            <a:ext cx="3607500" cy="26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9"/>
          <p:cNvSpPr/>
          <p:nvPr/>
        </p:nvSpPr>
        <p:spPr>
          <a:xfrm>
            <a:off x="3607486" y="-25500"/>
            <a:ext cx="3607500" cy="2632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9"/>
          <p:cNvSpPr/>
          <p:nvPr/>
        </p:nvSpPr>
        <p:spPr>
          <a:xfrm>
            <a:off x="0" y="2632200"/>
            <a:ext cx="3607500" cy="251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9"/>
          <p:cNvSpPr/>
          <p:nvPr/>
        </p:nvSpPr>
        <p:spPr>
          <a:xfrm>
            <a:off x="3607473" y="2632200"/>
            <a:ext cx="3607500" cy="2511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9"/>
          <p:cNvSpPr txBox="1"/>
          <p:nvPr>
            <p:ph idx="1" type="subTitle"/>
          </p:nvPr>
        </p:nvSpPr>
        <p:spPr>
          <a:xfrm>
            <a:off x="631884" y="1410841"/>
            <a:ext cx="2480700" cy="53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s" sz="1100">
                <a:solidFill>
                  <a:srgbClr val="000000"/>
                </a:solidFill>
                <a:latin typeface="Catamaran"/>
                <a:ea typeface="Catamaran"/>
                <a:cs typeface="Catamaran"/>
                <a:sym typeface="Catamaran"/>
              </a:rPr>
              <a:t>To achieve coordinated motion, the robots employ advanced algorithms and techniques which we developed using libraries like dronekit and mavlink.</a:t>
            </a:r>
            <a:endParaRPr sz="800"/>
          </a:p>
        </p:txBody>
      </p:sp>
      <p:sp>
        <p:nvSpPr>
          <p:cNvPr id="213" name="Google Shape;213;p29"/>
          <p:cNvSpPr txBox="1"/>
          <p:nvPr>
            <p:ph idx="3" type="subTitle"/>
          </p:nvPr>
        </p:nvSpPr>
        <p:spPr>
          <a:xfrm>
            <a:off x="4213664" y="1410841"/>
            <a:ext cx="2586000" cy="74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100">
                <a:solidFill>
                  <a:schemeClr val="lt1"/>
                </a:solidFill>
              </a:rPr>
              <a:t>Ability to form 3 different shapes (circle, square, triangle). Should be able to pick plastic balls of a given colour, fly to a given destination and drop the ball in the cart.</a:t>
            </a:r>
            <a:endParaRPr sz="1100">
              <a:solidFill>
                <a:schemeClr val="lt1"/>
              </a:solidFill>
            </a:endParaRPr>
          </a:p>
          <a:p>
            <a:pPr indent="0" lvl="0" marL="0" rtl="0" algn="l">
              <a:lnSpc>
                <a:spcPct val="100000"/>
              </a:lnSpc>
              <a:spcBef>
                <a:spcPts val="0"/>
              </a:spcBef>
              <a:spcAft>
                <a:spcPts val="0"/>
              </a:spcAft>
              <a:buSzPts val="1000"/>
              <a:buNone/>
            </a:pPr>
            <a:r>
              <a:t/>
            </a:r>
            <a:endParaRPr>
              <a:solidFill>
                <a:schemeClr val="lt1"/>
              </a:solidFill>
            </a:endParaRPr>
          </a:p>
        </p:txBody>
      </p:sp>
      <p:sp>
        <p:nvSpPr>
          <p:cNvPr id="214" name="Google Shape;214;p29"/>
          <p:cNvSpPr txBox="1"/>
          <p:nvPr>
            <p:ph idx="5" type="subTitle"/>
          </p:nvPr>
        </p:nvSpPr>
        <p:spPr>
          <a:xfrm>
            <a:off x="631884" y="3914208"/>
            <a:ext cx="24807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s" sz="1100">
                <a:solidFill>
                  <a:schemeClr val="lt1"/>
                </a:solidFill>
              </a:rPr>
              <a:t>The Swarm of Drones will accomplish the mission without relying on Ground Control. Instead, the drones will rely on calculated environmental data and sensor inputs to execute missions.</a:t>
            </a:r>
            <a:endParaRPr sz="1100">
              <a:solidFill>
                <a:schemeClr val="lt1"/>
              </a:solidFill>
            </a:endParaRPr>
          </a:p>
        </p:txBody>
      </p:sp>
      <p:sp>
        <p:nvSpPr>
          <p:cNvPr id="215" name="Google Shape;215;p29"/>
          <p:cNvSpPr txBox="1"/>
          <p:nvPr>
            <p:ph idx="2" type="ctrTitle"/>
          </p:nvPr>
        </p:nvSpPr>
        <p:spPr>
          <a:xfrm>
            <a:off x="4213664" y="842025"/>
            <a:ext cx="2697900" cy="64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solidFill>
                  <a:schemeClr val="lt1"/>
                </a:solidFill>
              </a:rPr>
              <a:t>SECONDARY GOAL</a:t>
            </a:r>
            <a:endParaRPr>
              <a:solidFill>
                <a:schemeClr val="lt1"/>
              </a:solidFill>
            </a:endParaRPr>
          </a:p>
        </p:txBody>
      </p:sp>
      <p:sp>
        <p:nvSpPr>
          <p:cNvPr id="216" name="Google Shape;216;p29"/>
          <p:cNvSpPr txBox="1"/>
          <p:nvPr>
            <p:ph idx="4" type="ctrTitle"/>
          </p:nvPr>
        </p:nvSpPr>
        <p:spPr>
          <a:xfrm>
            <a:off x="631883" y="3331927"/>
            <a:ext cx="2871300" cy="64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solidFill>
                  <a:schemeClr val="lt1"/>
                </a:solidFill>
              </a:rPr>
              <a:t>AUTONOMOUS</a:t>
            </a:r>
            <a:endParaRPr>
              <a:solidFill>
                <a:schemeClr val="lt1"/>
              </a:solidFill>
            </a:endParaRPr>
          </a:p>
        </p:txBody>
      </p:sp>
      <p:sp>
        <p:nvSpPr>
          <p:cNvPr id="217" name="Google Shape;217;p29"/>
          <p:cNvSpPr txBox="1"/>
          <p:nvPr>
            <p:ph type="ctrTitle"/>
          </p:nvPr>
        </p:nvSpPr>
        <p:spPr>
          <a:xfrm>
            <a:off x="631875" y="842025"/>
            <a:ext cx="2871300" cy="64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t>PRIMARY GOAL</a:t>
            </a:r>
            <a:endParaRPr>
              <a:solidFill>
                <a:schemeClr val="dk1"/>
              </a:solidFill>
            </a:endParaRPr>
          </a:p>
        </p:txBody>
      </p:sp>
      <p:sp>
        <p:nvSpPr>
          <p:cNvPr id="218" name="Google Shape;218;p29"/>
          <p:cNvSpPr txBox="1"/>
          <p:nvPr>
            <p:ph idx="7" type="ctrTitle"/>
          </p:nvPr>
        </p:nvSpPr>
        <p:spPr>
          <a:xfrm>
            <a:off x="4213664" y="3331934"/>
            <a:ext cx="2586000" cy="64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s"/>
              <a:t>DATA SYNC</a:t>
            </a:r>
            <a:endParaRPr/>
          </a:p>
        </p:txBody>
      </p:sp>
      <p:sp>
        <p:nvSpPr>
          <p:cNvPr id="219" name="Google Shape;219;p29"/>
          <p:cNvSpPr txBox="1"/>
          <p:nvPr>
            <p:ph idx="8" type="subTitle"/>
          </p:nvPr>
        </p:nvSpPr>
        <p:spPr>
          <a:xfrm>
            <a:off x="4213664" y="3914208"/>
            <a:ext cx="2586000" cy="74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s" sz="1100"/>
              <a:t>The data gathered by each drone will be shared and secured on the private server.</a:t>
            </a:r>
            <a:endParaRPr sz="1100"/>
          </a:p>
          <a:p>
            <a:pPr indent="0" lvl="0" marL="0" rtl="0" algn="l">
              <a:lnSpc>
                <a:spcPct val="100000"/>
              </a:lnSpc>
              <a:spcBef>
                <a:spcPts val="0"/>
              </a:spcBef>
              <a:spcAft>
                <a:spcPts val="0"/>
              </a:spcAft>
              <a:buSzPts val="1000"/>
              <a:buNone/>
            </a:pPr>
            <a:r>
              <a:t/>
            </a:r>
            <a:endParaRPr>
              <a:latin typeface="Catamaran"/>
              <a:ea typeface="Catamaran"/>
              <a:cs typeface="Catamaran"/>
              <a:sym typeface="Catamar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30"/>
          <p:cNvSpPr/>
          <p:nvPr/>
        </p:nvSpPr>
        <p:spPr>
          <a:xfrm>
            <a:off x="0" y="-9325"/>
            <a:ext cx="7396200" cy="5152800"/>
          </a:xfrm>
          <a:prstGeom prst="rect">
            <a:avLst/>
          </a:prstGeom>
          <a:solidFill>
            <a:srgbClr val="D16138">
              <a:alpha val="265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0"/>
          <p:cNvSpPr/>
          <p:nvPr/>
        </p:nvSpPr>
        <p:spPr>
          <a:xfrm>
            <a:off x="720000" y="540000"/>
            <a:ext cx="3310200" cy="1568100"/>
          </a:xfrm>
          <a:prstGeom prst="rect">
            <a:avLst/>
          </a:prstGeom>
          <a:solidFill>
            <a:schemeClr val="accent1">
              <a:alpha val="6157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0"/>
          <p:cNvSpPr txBox="1"/>
          <p:nvPr>
            <p:ph type="ctrTitle"/>
          </p:nvPr>
        </p:nvSpPr>
        <p:spPr>
          <a:xfrm>
            <a:off x="720000" y="379825"/>
            <a:ext cx="3310200" cy="1568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b="0" lang="es" sz="3500">
                <a:solidFill>
                  <a:schemeClr val="lt1"/>
                </a:solidFill>
                <a:latin typeface="Catamaran Black"/>
                <a:ea typeface="Catamaran Black"/>
                <a:cs typeface="Catamaran Black"/>
                <a:sym typeface="Catamaran Black"/>
              </a:rPr>
              <a:t>System Architecture</a:t>
            </a:r>
            <a:endParaRPr b="0" sz="3500">
              <a:solidFill>
                <a:schemeClr val="lt1"/>
              </a:solidFill>
              <a:latin typeface="Catamaran Black"/>
              <a:ea typeface="Catamaran Black"/>
              <a:cs typeface="Catamaran Black"/>
              <a:sym typeface="Catamaran Black"/>
            </a:endParaRPr>
          </a:p>
        </p:txBody>
      </p:sp>
      <p:sp>
        <p:nvSpPr>
          <p:cNvPr id="228" name="Google Shape;228;p30"/>
          <p:cNvSpPr txBox="1"/>
          <p:nvPr>
            <p:ph idx="2" type="title"/>
          </p:nvPr>
        </p:nvSpPr>
        <p:spPr>
          <a:xfrm rot="5400000">
            <a:off x="7142178" y="3570226"/>
            <a:ext cx="17388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s">
                <a:solidFill>
                  <a:schemeClr val="lt1"/>
                </a:solidFill>
              </a:rPr>
              <a:t>03</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D16138"/>
      </a:accent1>
      <a:accent2>
        <a:srgbClr val="212121"/>
      </a:accent2>
      <a:accent3>
        <a:srgbClr val="DF957A"/>
      </a:accent3>
      <a:accent4>
        <a:srgbClr val="CE5123"/>
      </a:accent4>
      <a:accent5>
        <a:srgbClr val="EB845F"/>
      </a:accent5>
      <a:accent6>
        <a:srgbClr val="99634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